
<file path=[Content_Types].xml><?xml version="1.0" encoding="utf-8"?>
<Types xmlns="http://schemas.openxmlformats.org/package/2006/content-types">
  <Default Extension="png" ContentType="image/png"/>
  <Default Extension="bin" ContentType="application/vnd.openxmlformats-officedocument.oleObject"/>
  <Default Extension="xls" ContentType="application/vnd.ms-excel"/>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9" r:id="rId1"/>
  </p:sldMasterIdLst>
  <p:sldIdLst>
    <p:sldId id="258" r:id="rId2"/>
    <p:sldId id="287" r:id="rId3"/>
    <p:sldId id="400" r:id="rId4"/>
    <p:sldId id="416" r:id="rId5"/>
    <p:sldId id="401" r:id="rId6"/>
    <p:sldId id="417" r:id="rId7"/>
    <p:sldId id="418" r:id="rId8"/>
    <p:sldId id="403" r:id="rId9"/>
    <p:sldId id="419" r:id="rId10"/>
    <p:sldId id="405" r:id="rId11"/>
    <p:sldId id="406" r:id="rId12"/>
    <p:sldId id="407" r:id="rId13"/>
    <p:sldId id="408" r:id="rId14"/>
    <p:sldId id="420" r:id="rId15"/>
    <p:sldId id="409" r:id="rId16"/>
    <p:sldId id="410" r:id="rId17"/>
    <p:sldId id="411" r:id="rId18"/>
    <p:sldId id="421" r:id="rId19"/>
    <p:sldId id="412" r:id="rId20"/>
    <p:sldId id="422" r:id="rId21"/>
    <p:sldId id="423" r:id="rId22"/>
    <p:sldId id="426" r:id="rId23"/>
    <p:sldId id="424" r:id="rId24"/>
    <p:sldId id="413" r:id="rId25"/>
    <p:sldId id="414" r:id="rId26"/>
    <p:sldId id="425" r:id="rId27"/>
  </p:sldIdLst>
  <p:sldSz cx="9144000" cy="6858000" type="screen4x3"/>
  <p:notesSz cx="6858000" cy="9144000"/>
  <p:defaultTextStyle>
    <a:defPPr>
      <a:defRPr lang="ru-RU"/>
    </a:defPPr>
    <a:lvl1pPr algn="l" rtl="0" eaLnBrk="0" fontAlgn="base" hangingPunct="0">
      <a:spcBef>
        <a:spcPct val="0"/>
      </a:spcBef>
      <a:spcAft>
        <a:spcPct val="0"/>
      </a:spcAft>
      <a:defRPr kern="1200">
        <a:solidFill>
          <a:schemeClr val="tx1"/>
        </a:solidFill>
        <a:latin typeface="Tahoma" pitchFamily="34" charset="0"/>
        <a:ea typeface="+mn-ea"/>
        <a:cs typeface="+mn-cs"/>
      </a:defRPr>
    </a:lvl1pPr>
    <a:lvl2pPr marL="457200" algn="l" rtl="0" eaLnBrk="0" fontAlgn="base" hangingPunct="0">
      <a:spcBef>
        <a:spcPct val="0"/>
      </a:spcBef>
      <a:spcAft>
        <a:spcPct val="0"/>
      </a:spcAft>
      <a:defRPr kern="1200">
        <a:solidFill>
          <a:schemeClr val="tx1"/>
        </a:solidFill>
        <a:latin typeface="Tahoma" pitchFamily="34" charset="0"/>
        <a:ea typeface="+mn-ea"/>
        <a:cs typeface="+mn-cs"/>
      </a:defRPr>
    </a:lvl2pPr>
    <a:lvl3pPr marL="914400" algn="l" rtl="0" eaLnBrk="0" fontAlgn="base" hangingPunct="0">
      <a:spcBef>
        <a:spcPct val="0"/>
      </a:spcBef>
      <a:spcAft>
        <a:spcPct val="0"/>
      </a:spcAft>
      <a:defRPr kern="1200">
        <a:solidFill>
          <a:schemeClr val="tx1"/>
        </a:solidFill>
        <a:latin typeface="Tahoma" pitchFamily="34" charset="0"/>
        <a:ea typeface="+mn-ea"/>
        <a:cs typeface="+mn-cs"/>
      </a:defRPr>
    </a:lvl3pPr>
    <a:lvl4pPr marL="1371600" algn="l" rtl="0" eaLnBrk="0" fontAlgn="base" hangingPunct="0">
      <a:spcBef>
        <a:spcPct val="0"/>
      </a:spcBef>
      <a:spcAft>
        <a:spcPct val="0"/>
      </a:spcAft>
      <a:defRPr kern="1200">
        <a:solidFill>
          <a:schemeClr val="tx1"/>
        </a:solidFill>
        <a:latin typeface="Tahoma" pitchFamily="34" charset="0"/>
        <a:ea typeface="+mn-ea"/>
        <a:cs typeface="+mn-cs"/>
      </a:defRPr>
    </a:lvl4pPr>
    <a:lvl5pPr marL="1828800" algn="l" rtl="0" eaLnBrk="0" fontAlgn="base" hangingPunct="0">
      <a:spcBef>
        <a:spcPct val="0"/>
      </a:spcBef>
      <a:spcAft>
        <a:spcPct val="0"/>
      </a:spcAft>
      <a:defRPr kern="1200">
        <a:solidFill>
          <a:schemeClr val="tx1"/>
        </a:solidFill>
        <a:latin typeface="Tahoma" pitchFamily="34" charset="0"/>
        <a:ea typeface="+mn-ea"/>
        <a:cs typeface="+mn-cs"/>
      </a:defRPr>
    </a:lvl5pPr>
    <a:lvl6pPr marL="2286000" algn="l" defTabSz="914400" rtl="0" eaLnBrk="1" latinLnBrk="0" hangingPunct="1">
      <a:defRPr kern="1200">
        <a:solidFill>
          <a:schemeClr val="tx1"/>
        </a:solidFill>
        <a:latin typeface="Tahoma" pitchFamily="34" charset="0"/>
        <a:ea typeface="+mn-ea"/>
        <a:cs typeface="+mn-cs"/>
      </a:defRPr>
    </a:lvl6pPr>
    <a:lvl7pPr marL="2743200" algn="l" defTabSz="914400" rtl="0" eaLnBrk="1" latinLnBrk="0" hangingPunct="1">
      <a:defRPr kern="1200">
        <a:solidFill>
          <a:schemeClr val="tx1"/>
        </a:solidFill>
        <a:latin typeface="Tahoma" pitchFamily="34" charset="0"/>
        <a:ea typeface="+mn-ea"/>
        <a:cs typeface="+mn-cs"/>
      </a:defRPr>
    </a:lvl7pPr>
    <a:lvl8pPr marL="3200400" algn="l" defTabSz="914400" rtl="0" eaLnBrk="1" latinLnBrk="0" hangingPunct="1">
      <a:defRPr kern="1200">
        <a:solidFill>
          <a:schemeClr val="tx1"/>
        </a:solidFill>
        <a:latin typeface="Tahoma" pitchFamily="34" charset="0"/>
        <a:ea typeface="+mn-ea"/>
        <a:cs typeface="+mn-cs"/>
      </a:defRPr>
    </a:lvl8pPr>
    <a:lvl9pPr marL="3657600" algn="l" defTabSz="914400" rtl="0" eaLnBrk="1" latinLnBrk="0" hangingPunct="1">
      <a:defRPr kern="1200">
        <a:solidFill>
          <a:schemeClr val="tx1"/>
        </a:solidFill>
        <a:latin typeface="Tahom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38" autoAdjust="0"/>
    <p:restoredTop sz="94611" autoAdjust="0"/>
  </p:normalViewPr>
  <p:slideViewPr>
    <p:cSldViewPr>
      <p:cViewPr varScale="1">
        <p:scale>
          <a:sx n="99" d="100"/>
          <a:sy n="99" d="100"/>
        </p:scale>
        <p:origin x="-240"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5.png"/></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4" name="Group 2"/>
          <p:cNvGrpSpPr>
            <a:grpSpLocks/>
          </p:cNvGrpSpPr>
          <p:nvPr/>
        </p:nvGrpSpPr>
        <p:grpSpPr bwMode="auto">
          <a:xfrm>
            <a:off x="0" y="2438400"/>
            <a:ext cx="9009063" cy="1052513"/>
            <a:chOff x="0" y="1536"/>
            <a:chExt cx="5675" cy="663"/>
          </a:xfrm>
        </p:grpSpPr>
        <p:grpSp>
          <p:nvGrpSpPr>
            <p:cNvPr id="5" name="Group 3"/>
            <p:cNvGrpSpPr>
              <a:grpSpLocks/>
            </p:cNvGrpSpPr>
            <p:nvPr/>
          </p:nvGrpSpPr>
          <p:grpSpPr bwMode="auto">
            <a:xfrm>
              <a:off x="183" y="1604"/>
              <a:ext cx="448" cy="299"/>
              <a:chOff x="720" y="336"/>
              <a:chExt cx="624" cy="432"/>
            </a:xfrm>
          </p:grpSpPr>
          <p:sp>
            <p:nvSpPr>
              <p:cNvPr id="12" name="Rectangle 4"/>
              <p:cNvSpPr>
                <a:spLocks noChangeArrowheads="1"/>
              </p:cNvSpPr>
              <p:nvPr/>
            </p:nvSpPr>
            <p:spPr bwMode="auto">
              <a:xfrm>
                <a:off x="720" y="336"/>
                <a:ext cx="384" cy="432"/>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Tahoma" pitchFamily="34" charset="0"/>
                  </a:defRPr>
                </a:lvl1pPr>
                <a:lvl2pPr marL="742950" indent="-285750" eaLnBrk="0" hangingPunct="0">
                  <a:defRPr>
                    <a:solidFill>
                      <a:schemeClr val="tx1"/>
                    </a:solidFill>
                    <a:latin typeface="Tahoma" pitchFamily="34" charset="0"/>
                  </a:defRPr>
                </a:lvl2pPr>
                <a:lvl3pPr marL="1143000" indent="-228600" eaLnBrk="0" hangingPunct="0">
                  <a:defRPr>
                    <a:solidFill>
                      <a:schemeClr val="tx1"/>
                    </a:solidFill>
                    <a:latin typeface="Tahoma" pitchFamily="34" charset="0"/>
                  </a:defRPr>
                </a:lvl3pPr>
                <a:lvl4pPr marL="1600200" indent="-228600" eaLnBrk="0" hangingPunct="0">
                  <a:defRPr>
                    <a:solidFill>
                      <a:schemeClr val="tx1"/>
                    </a:solidFill>
                    <a:latin typeface="Tahoma" pitchFamily="34" charset="0"/>
                  </a:defRPr>
                </a:lvl4pPr>
                <a:lvl5pPr marL="2057400" indent="-228600" eaLnBrk="0" hangingPunct="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eaLnBrk="1" hangingPunct="1">
                  <a:defRPr/>
                </a:pPr>
                <a:endParaRPr lang="ru-RU" altLang="ru-RU" smtClean="0"/>
              </a:p>
            </p:txBody>
          </p:sp>
          <p:sp>
            <p:nvSpPr>
              <p:cNvPr id="13" name="Rectangle 5"/>
              <p:cNvSpPr>
                <a:spLocks noChangeArrowheads="1"/>
              </p:cNvSpPr>
              <p:nvPr/>
            </p:nvSpPr>
            <p:spPr bwMode="auto">
              <a:xfrm>
                <a:off x="1056" y="336"/>
                <a:ext cx="288" cy="432"/>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Tahoma" pitchFamily="34" charset="0"/>
                  </a:defRPr>
                </a:lvl1pPr>
                <a:lvl2pPr marL="742950" indent="-285750" eaLnBrk="0" hangingPunct="0">
                  <a:defRPr>
                    <a:solidFill>
                      <a:schemeClr val="tx1"/>
                    </a:solidFill>
                    <a:latin typeface="Tahoma" pitchFamily="34" charset="0"/>
                  </a:defRPr>
                </a:lvl2pPr>
                <a:lvl3pPr marL="1143000" indent="-228600" eaLnBrk="0" hangingPunct="0">
                  <a:defRPr>
                    <a:solidFill>
                      <a:schemeClr val="tx1"/>
                    </a:solidFill>
                    <a:latin typeface="Tahoma" pitchFamily="34" charset="0"/>
                  </a:defRPr>
                </a:lvl3pPr>
                <a:lvl4pPr marL="1600200" indent="-228600" eaLnBrk="0" hangingPunct="0">
                  <a:defRPr>
                    <a:solidFill>
                      <a:schemeClr val="tx1"/>
                    </a:solidFill>
                    <a:latin typeface="Tahoma" pitchFamily="34" charset="0"/>
                  </a:defRPr>
                </a:lvl4pPr>
                <a:lvl5pPr marL="2057400" indent="-228600" eaLnBrk="0" hangingPunct="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eaLnBrk="1" hangingPunct="1">
                  <a:defRPr/>
                </a:pPr>
                <a:endParaRPr lang="ru-RU" altLang="ru-RU" smtClean="0"/>
              </a:p>
            </p:txBody>
          </p:sp>
        </p:grpSp>
        <p:grpSp>
          <p:nvGrpSpPr>
            <p:cNvPr id="6" name="Group 6"/>
            <p:cNvGrpSpPr>
              <a:grpSpLocks/>
            </p:cNvGrpSpPr>
            <p:nvPr/>
          </p:nvGrpSpPr>
          <p:grpSpPr bwMode="auto">
            <a:xfrm>
              <a:off x="261" y="1870"/>
              <a:ext cx="465" cy="299"/>
              <a:chOff x="912" y="2640"/>
              <a:chExt cx="672" cy="432"/>
            </a:xfrm>
          </p:grpSpPr>
          <p:sp>
            <p:nvSpPr>
              <p:cNvPr id="10" name="Rectangle 7"/>
              <p:cNvSpPr>
                <a:spLocks noChangeArrowheads="1"/>
              </p:cNvSpPr>
              <p:nvPr/>
            </p:nvSpPr>
            <p:spPr bwMode="auto">
              <a:xfrm>
                <a:off x="912" y="2640"/>
                <a:ext cx="384" cy="432"/>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Tahoma" pitchFamily="34" charset="0"/>
                  </a:defRPr>
                </a:lvl1pPr>
                <a:lvl2pPr marL="742950" indent="-285750" eaLnBrk="0" hangingPunct="0">
                  <a:defRPr>
                    <a:solidFill>
                      <a:schemeClr val="tx1"/>
                    </a:solidFill>
                    <a:latin typeface="Tahoma" pitchFamily="34" charset="0"/>
                  </a:defRPr>
                </a:lvl2pPr>
                <a:lvl3pPr marL="1143000" indent="-228600" eaLnBrk="0" hangingPunct="0">
                  <a:defRPr>
                    <a:solidFill>
                      <a:schemeClr val="tx1"/>
                    </a:solidFill>
                    <a:latin typeface="Tahoma" pitchFamily="34" charset="0"/>
                  </a:defRPr>
                </a:lvl3pPr>
                <a:lvl4pPr marL="1600200" indent="-228600" eaLnBrk="0" hangingPunct="0">
                  <a:defRPr>
                    <a:solidFill>
                      <a:schemeClr val="tx1"/>
                    </a:solidFill>
                    <a:latin typeface="Tahoma" pitchFamily="34" charset="0"/>
                  </a:defRPr>
                </a:lvl4pPr>
                <a:lvl5pPr marL="2057400" indent="-228600" eaLnBrk="0" hangingPunct="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eaLnBrk="1" hangingPunct="1">
                  <a:defRPr/>
                </a:pPr>
                <a:endParaRPr lang="ru-RU" altLang="ru-RU" smtClean="0"/>
              </a:p>
            </p:txBody>
          </p:sp>
          <p:sp>
            <p:nvSpPr>
              <p:cNvPr id="11" name="Rectangle 8"/>
              <p:cNvSpPr>
                <a:spLocks noChangeArrowheads="1"/>
              </p:cNvSpPr>
              <p:nvPr/>
            </p:nvSpPr>
            <p:spPr bwMode="auto">
              <a:xfrm>
                <a:off x="1249" y="2640"/>
                <a:ext cx="335" cy="432"/>
              </a:xfrm>
              <a:prstGeom prst="rect">
                <a:avLst/>
              </a:pr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Tahoma" pitchFamily="34" charset="0"/>
                  </a:defRPr>
                </a:lvl1pPr>
                <a:lvl2pPr marL="742950" indent="-285750" eaLnBrk="0" hangingPunct="0">
                  <a:defRPr>
                    <a:solidFill>
                      <a:schemeClr val="tx1"/>
                    </a:solidFill>
                    <a:latin typeface="Tahoma" pitchFamily="34" charset="0"/>
                  </a:defRPr>
                </a:lvl2pPr>
                <a:lvl3pPr marL="1143000" indent="-228600" eaLnBrk="0" hangingPunct="0">
                  <a:defRPr>
                    <a:solidFill>
                      <a:schemeClr val="tx1"/>
                    </a:solidFill>
                    <a:latin typeface="Tahoma" pitchFamily="34" charset="0"/>
                  </a:defRPr>
                </a:lvl3pPr>
                <a:lvl4pPr marL="1600200" indent="-228600" eaLnBrk="0" hangingPunct="0">
                  <a:defRPr>
                    <a:solidFill>
                      <a:schemeClr val="tx1"/>
                    </a:solidFill>
                    <a:latin typeface="Tahoma" pitchFamily="34" charset="0"/>
                  </a:defRPr>
                </a:lvl4pPr>
                <a:lvl5pPr marL="2057400" indent="-228600" eaLnBrk="0" hangingPunct="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eaLnBrk="1" hangingPunct="1">
                  <a:defRPr/>
                </a:pPr>
                <a:endParaRPr lang="ru-RU" altLang="ru-RU" smtClean="0"/>
              </a:p>
            </p:txBody>
          </p:sp>
        </p:grpSp>
        <p:sp>
          <p:nvSpPr>
            <p:cNvPr id="7" name="Rectangle 9"/>
            <p:cNvSpPr>
              <a:spLocks noChangeArrowheads="1"/>
            </p:cNvSpPr>
            <p:nvPr/>
          </p:nvSpPr>
          <p:spPr bwMode="auto">
            <a:xfrm>
              <a:off x="0" y="1824"/>
              <a:ext cx="353" cy="266"/>
            </a:xfrm>
            <a:prstGeom prst="rect">
              <a:avLst/>
            </a:prstGeom>
            <a:gradFill rotWithShape="0">
              <a:gsLst>
                <a:gs pos="0">
                  <a:schemeClr val="bg1"/>
                </a:gs>
                <a:gs pos="100000">
                  <a:schemeClr val="hlink"/>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Tahoma" pitchFamily="34" charset="0"/>
                </a:defRPr>
              </a:lvl1pPr>
              <a:lvl2pPr marL="742950" indent="-285750" eaLnBrk="0" hangingPunct="0">
                <a:defRPr>
                  <a:solidFill>
                    <a:schemeClr val="tx1"/>
                  </a:solidFill>
                  <a:latin typeface="Tahoma" pitchFamily="34" charset="0"/>
                </a:defRPr>
              </a:lvl2pPr>
              <a:lvl3pPr marL="1143000" indent="-228600" eaLnBrk="0" hangingPunct="0">
                <a:defRPr>
                  <a:solidFill>
                    <a:schemeClr val="tx1"/>
                  </a:solidFill>
                  <a:latin typeface="Tahoma" pitchFamily="34" charset="0"/>
                </a:defRPr>
              </a:lvl3pPr>
              <a:lvl4pPr marL="1600200" indent="-228600" eaLnBrk="0" hangingPunct="0">
                <a:defRPr>
                  <a:solidFill>
                    <a:schemeClr val="tx1"/>
                  </a:solidFill>
                  <a:latin typeface="Tahoma" pitchFamily="34" charset="0"/>
                </a:defRPr>
              </a:lvl4pPr>
              <a:lvl5pPr marL="2057400" indent="-228600" eaLnBrk="0" hangingPunct="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eaLnBrk="1" hangingPunct="1">
                <a:defRPr/>
              </a:pPr>
              <a:endParaRPr lang="ru-RU" altLang="ru-RU" smtClean="0"/>
            </a:p>
          </p:txBody>
        </p:sp>
        <p:sp>
          <p:nvSpPr>
            <p:cNvPr id="8" name="Rectangle 10"/>
            <p:cNvSpPr>
              <a:spLocks noChangeArrowheads="1"/>
            </p:cNvSpPr>
            <p:nvPr/>
          </p:nvSpPr>
          <p:spPr bwMode="auto">
            <a:xfrm>
              <a:off x="400" y="1536"/>
              <a:ext cx="20" cy="663"/>
            </a:xfrm>
            <a:prstGeom prst="rect">
              <a:avLst/>
            </a:prstGeom>
            <a:solidFill>
              <a:schemeClr val="bg2"/>
            </a:solidFill>
            <a:ln>
              <a:noFill/>
            </a:ln>
            <a:effectLst/>
            <a:extLst>
              <a:ext uri="{91240B29-F687-4F45-9708-019B960494DF}">
                <a14:hiddenLine xmlns:a14="http://schemas.microsoft.com/office/drawing/2010/main" w="9525">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Tahoma" pitchFamily="34" charset="0"/>
                </a:defRPr>
              </a:lvl1pPr>
              <a:lvl2pPr marL="742950" indent="-285750" eaLnBrk="0" hangingPunct="0">
                <a:defRPr>
                  <a:solidFill>
                    <a:schemeClr val="tx1"/>
                  </a:solidFill>
                  <a:latin typeface="Tahoma" pitchFamily="34" charset="0"/>
                </a:defRPr>
              </a:lvl2pPr>
              <a:lvl3pPr marL="1143000" indent="-228600" eaLnBrk="0" hangingPunct="0">
                <a:defRPr>
                  <a:solidFill>
                    <a:schemeClr val="tx1"/>
                  </a:solidFill>
                  <a:latin typeface="Tahoma" pitchFamily="34" charset="0"/>
                </a:defRPr>
              </a:lvl3pPr>
              <a:lvl4pPr marL="1600200" indent="-228600" eaLnBrk="0" hangingPunct="0">
                <a:defRPr>
                  <a:solidFill>
                    <a:schemeClr val="tx1"/>
                  </a:solidFill>
                  <a:latin typeface="Tahoma" pitchFamily="34" charset="0"/>
                </a:defRPr>
              </a:lvl4pPr>
              <a:lvl5pPr marL="2057400" indent="-228600" eaLnBrk="0" hangingPunct="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eaLnBrk="1" hangingPunct="1">
                <a:defRPr/>
              </a:pPr>
              <a:endParaRPr lang="ru-RU" altLang="ru-RU" smtClean="0"/>
            </a:p>
          </p:txBody>
        </p:sp>
        <p:sp>
          <p:nvSpPr>
            <p:cNvPr id="9" name="Rectangle 11"/>
            <p:cNvSpPr>
              <a:spLocks noChangeArrowheads="1"/>
            </p:cNvSpPr>
            <p:nvPr/>
          </p:nvSpPr>
          <p:spPr bwMode="auto">
            <a:xfrm flipV="1">
              <a:off x="199" y="2054"/>
              <a:ext cx="5476" cy="35"/>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Tahoma" pitchFamily="34" charset="0"/>
                </a:defRPr>
              </a:lvl1pPr>
              <a:lvl2pPr marL="742950" indent="-285750" eaLnBrk="0" hangingPunct="0">
                <a:defRPr>
                  <a:solidFill>
                    <a:schemeClr val="tx1"/>
                  </a:solidFill>
                  <a:latin typeface="Tahoma" pitchFamily="34" charset="0"/>
                </a:defRPr>
              </a:lvl2pPr>
              <a:lvl3pPr marL="1143000" indent="-228600" eaLnBrk="0" hangingPunct="0">
                <a:defRPr>
                  <a:solidFill>
                    <a:schemeClr val="tx1"/>
                  </a:solidFill>
                  <a:latin typeface="Tahoma" pitchFamily="34" charset="0"/>
                </a:defRPr>
              </a:lvl3pPr>
              <a:lvl4pPr marL="1600200" indent="-228600" eaLnBrk="0" hangingPunct="0">
                <a:defRPr>
                  <a:solidFill>
                    <a:schemeClr val="tx1"/>
                  </a:solidFill>
                  <a:latin typeface="Tahoma" pitchFamily="34" charset="0"/>
                </a:defRPr>
              </a:lvl4pPr>
              <a:lvl5pPr marL="2057400" indent="-228600" eaLnBrk="0" hangingPunct="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eaLnBrk="1" hangingPunct="1">
                <a:defRPr/>
              </a:pPr>
              <a:endParaRPr lang="ru-RU" altLang="ru-RU" smtClean="0"/>
            </a:p>
          </p:txBody>
        </p:sp>
      </p:grpSp>
      <p:sp>
        <p:nvSpPr>
          <p:cNvPr id="69644" name="Rectangle 12"/>
          <p:cNvSpPr>
            <a:spLocks noGrp="1" noChangeArrowheads="1"/>
          </p:cNvSpPr>
          <p:nvPr>
            <p:ph type="ctrTitle"/>
          </p:nvPr>
        </p:nvSpPr>
        <p:spPr>
          <a:xfrm>
            <a:off x="990600" y="1676400"/>
            <a:ext cx="7772400" cy="1462088"/>
          </a:xfrm>
        </p:spPr>
        <p:txBody>
          <a:bodyPr/>
          <a:lstStyle>
            <a:lvl1pPr>
              <a:defRPr/>
            </a:lvl1pPr>
          </a:lstStyle>
          <a:p>
            <a:pPr lvl="0"/>
            <a:r>
              <a:rPr lang="ru-RU" altLang="ru-RU" noProof="0" smtClean="0"/>
              <a:t>Образец заголовка</a:t>
            </a:r>
          </a:p>
        </p:txBody>
      </p:sp>
      <p:sp>
        <p:nvSpPr>
          <p:cNvPr id="69645" name="Rectangle 1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pPr lvl="0"/>
            <a:r>
              <a:rPr lang="ru-RU" altLang="ru-RU" noProof="0" smtClean="0"/>
              <a:t>Образец подзаголовка</a:t>
            </a:r>
          </a:p>
        </p:txBody>
      </p:sp>
      <p:sp>
        <p:nvSpPr>
          <p:cNvPr id="14" name="Rectangle 14"/>
          <p:cNvSpPr>
            <a:spLocks noGrp="1" noChangeArrowheads="1"/>
          </p:cNvSpPr>
          <p:nvPr>
            <p:ph type="dt" sz="half" idx="10"/>
          </p:nvPr>
        </p:nvSpPr>
        <p:spPr>
          <a:xfrm>
            <a:off x="990600" y="6248400"/>
            <a:ext cx="1905000" cy="457200"/>
          </a:xfrm>
        </p:spPr>
        <p:txBody>
          <a:bodyPr/>
          <a:lstStyle>
            <a:lvl1pPr>
              <a:defRPr>
                <a:solidFill>
                  <a:schemeClr val="bg2"/>
                </a:solidFill>
              </a:defRPr>
            </a:lvl1pPr>
          </a:lstStyle>
          <a:p>
            <a:pPr>
              <a:defRPr/>
            </a:pPr>
            <a:endParaRPr lang="ru-RU" altLang="ru-RU"/>
          </a:p>
        </p:txBody>
      </p:sp>
      <p:sp>
        <p:nvSpPr>
          <p:cNvPr id="15" name="Rectangle 15"/>
          <p:cNvSpPr>
            <a:spLocks noGrp="1" noChangeArrowheads="1"/>
          </p:cNvSpPr>
          <p:nvPr>
            <p:ph type="ftr" sz="quarter" idx="11"/>
          </p:nvPr>
        </p:nvSpPr>
        <p:spPr>
          <a:xfrm>
            <a:off x="3429000" y="6248400"/>
            <a:ext cx="2895600" cy="457200"/>
          </a:xfrm>
        </p:spPr>
        <p:txBody>
          <a:bodyPr/>
          <a:lstStyle>
            <a:lvl1pPr>
              <a:defRPr>
                <a:solidFill>
                  <a:schemeClr val="bg2"/>
                </a:solidFill>
              </a:defRPr>
            </a:lvl1pPr>
          </a:lstStyle>
          <a:p>
            <a:pPr>
              <a:defRPr/>
            </a:pPr>
            <a:endParaRPr lang="ru-RU" altLang="ru-RU"/>
          </a:p>
        </p:txBody>
      </p:sp>
      <p:sp>
        <p:nvSpPr>
          <p:cNvPr id="16" name="Rectangle 16"/>
          <p:cNvSpPr>
            <a:spLocks noGrp="1" noChangeArrowheads="1"/>
          </p:cNvSpPr>
          <p:nvPr>
            <p:ph type="sldNum" sz="quarter" idx="12"/>
          </p:nvPr>
        </p:nvSpPr>
        <p:spPr>
          <a:xfrm>
            <a:off x="6858000" y="6248400"/>
            <a:ext cx="1905000" cy="457200"/>
          </a:xfrm>
        </p:spPr>
        <p:txBody>
          <a:bodyPr/>
          <a:lstStyle>
            <a:lvl1pPr>
              <a:defRPr smtClean="0">
                <a:solidFill>
                  <a:schemeClr val="bg2"/>
                </a:solidFill>
              </a:defRPr>
            </a:lvl1pPr>
          </a:lstStyle>
          <a:p>
            <a:pPr>
              <a:defRPr/>
            </a:pPr>
            <a:fld id="{D50ACEEE-7C33-4320-979D-DEFB200E72D1}" type="slidenum">
              <a:rPr lang="ru-RU" altLang="ru-RU"/>
              <a:pPr>
                <a:defRPr/>
              </a:pPr>
              <a:t>‹#›</a:t>
            </a:fld>
            <a:endParaRPr lang="ru-RU" altLang="ru-RU"/>
          </a:p>
        </p:txBody>
      </p:sp>
    </p:spTree>
    <p:extLst>
      <p:ext uri="{BB962C8B-B14F-4D97-AF65-F5344CB8AC3E}">
        <p14:creationId xmlns:p14="http://schemas.microsoft.com/office/powerpoint/2010/main" val="2408001865"/>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11"/>
          <p:cNvSpPr>
            <a:spLocks noGrp="1" noChangeArrowheads="1"/>
          </p:cNvSpPr>
          <p:nvPr>
            <p:ph type="dt" sz="half" idx="10"/>
          </p:nvPr>
        </p:nvSpPr>
        <p:spPr>
          <a:ln/>
        </p:spPr>
        <p:txBody>
          <a:bodyPr/>
          <a:lstStyle>
            <a:lvl1pPr>
              <a:defRPr/>
            </a:lvl1pPr>
          </a:lstStyle>
          <a:p>
            <a:pPr>
              <a:defRPr/>
            </a:pPr>
            <a:endParaRPr lang="ru-RU" altLang="ru-RU"/>
          </a:p>
        </p:txBody>
      </p:sp>
      <p:sp>
        <p:nvSpPr>
          <p:cNvPr id="5" name="Rectangle 12"/>
          <p:cNvSpPr>
            <a:spLocks noGrp="1" noChangeArrowheads="1"/>
          </p:cNvSpPr>
          <p:nvPr>
            <p:ph type="ftr" sz="quarter" idx="11"/>
          </p:nvPr>
        </p:nvSpPr>
        <p:spPr>
          <a:ln/>
        </p:spPr>
        <p:txBody>
          <a:bodyPr/>
          <a:lstStyle>
            <a:lvl1pPr>
              <a:defRPr/>
            </a:lvl1pPr>
          </a:lstStyle>
          <a:p>
            <a:pPr>
              <a:defRPr/>
            </a:pPr>
            <a:endParaRPr lang="ru-RU" altLang="ru-RU"/>
          </a:p>
        </p:txBody>
      </p:sp>
      <p:sp>
        <p:nvSpPr>
          <p:cNvPr id="6" name="Rectangle 13"/>
          <p:cNvSpPr>
            <a:spLocks noGrp="1" noChangeArrowheads="1"/>
          </p:cNvSpPr>
          <p:nvPr>
            <p:ph type="sldNum" sz="quarter" idx="12"/>
          </p:nvPr>
        </p:nvSpPr>
        <p:spPr>
          <a:ln/>
        </p:spPr>
        <p:txBody>
          <a:bodyPr/>
          <a:lstStyle>
            <a:lvl1pPr>
              <a:defRPr/>
            </a:lvl1pPr>
          </a:lstStyle>
          <a:p>
            <a:pPr>
              <a:defRPr/>
            </a:pPr>
            <a:fld id="{E39D3E1C-0231-43B9-AA5D-EB72E747D684}" type="slidenum">
              <a:rPr lang="ru-RU" altLang="ru-RU"/>
              <a:pPr>
                <a:defRPr/>
              </a:pPr>
              <a:t>‹#›</a:t>
            </a:fld>
            <a:endParaRPr lang="ru-RU" altLang="ru-RU"/>
          </a:p>
        </p:txBody>
      </p:sp>
    </p:spTree>
    <p:extLst>
      <p:ext uri="{BB962C8B-B14F-4D97-AF65-F5344CB8AC3E}">
        <p14:creationId xmlns:p14="http://schemas.microsoft.com/office/powerpoint/2010/main" val="1562049816"/>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004050" y="214313"/>
            <a:ext cx="1951038" cy="5918200"/>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1150938" y="214313"/>
            <a:ext cx="5700712" cy="59182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11"/>
          <p:cNvSpPr>
            <a:spLocks noGrp="1" noChangeArrowheads="1"/>
          </p:cNvSpPr>
          <p:nvPr>
            <p:ph type="dt" sz="half" idx="10"/>
          </p:nvPr>
        </p:nvSpPr>
        <p:spPr>
          <a:ln/>
        </p:spPr>
        <p:txBody>
          <a:bodyPr/>
          <a:lstStyle>
            <a:lvl1pPr>
              <a:defRPr/>
            </a:lvl1pPr>
          </a:lstStyle>
          <a:p>
            <a:pPr>
              <a:defRPr/>
            </a:pPr>
            <a:endParaRPr lang="ru-RU" altLang="ru-RU"/>
          </a:p>
        </p:txBody>
      </p:sp>
      <p:sp>
        <p:nvSpPr>
          <p:cNvPr id="5" name="Rectangle 12"/>
          <p:cNvSpPr>
            <a:spLocks noGrp="1" noChangeArrowheads="1"/>
          </p:cNvSpPr>
          <p:nvPr>
            <p:ph type="ftr" sz="quarter" idx="11"/>
          </p:nvPr>
        </p:nvSpPr>
        <p:spPr>
          <a:ln/>
        </p:spPr>
        <p:txBody>
          <a:bodyPr/>
          <a:lstStyle>
            <a:lvl1pPr>
              <a:defRPr/>
            </a:lvl1pPr>
          </a:lstStyle>
          <a:p>
            <a:pPr>
              <a:defRPr/>
            </a:pPr>
            <a:endParaRPr lang="ru-RU" altLang="ru-RU"/>
          </a:p>
        </p:txBody>
      </p:sp>
      <p:sp>
        <p:nvSpPr>
          <p:cNvPr id="6" name="Rectangle 13"/>
          <p:cNvSpPr>
            <a:spLocks noGrp="1" noChangeArrowheads="1"/>
          </p:cNvSpPr>
          <p:nvPr>
            <p:ph type="sldNum" sz="quarter" idx="12"/>
          </p:nvPr>
        </p:nvSpPr>
        <p:spPr>
          <a:ln/>
        </p:spPr>
        <p:txBody>
          <a:bodyPr/>
          <a:lstStyle>
            <a:lvl1pPr>
              <a:defRPr/>
            </a:lvl1pPr>
          </a:lstStyle>
          <a:p>
            <a:pPr>
              <a:defRPr/>
            </a:pPr>
            <a:fld id="{484CE685-B645-4240-A07B-C977EE7FD36E}" type="slidenum">
              <a:rPr lang="ru-RU" altLang="ru-RU"/>
              <a:pPr>
                <a:defRPr/>
              </a:pPr>
              <a:t>‹#›</a:t>
            </a:fld>
            <a:endParaRPr lang="ru-RU" altLang="ru-RU"/>
          </a:p>
        </p:txBody>
      </p:sp>
    </p:spTree>
    <p:extLst>
      <p:ext uri="{BB962C8B-B14F-4D97-AF65-F5344CB8AC3E}">
        <p14:creationId xmlns:p14="http://schemas.microsoft.com/office/powerpoint/2010/main" val="1475885310"/>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11"/>
          <p:cNvSpPr>
            <a:spLocks noGrp="1" noChangeArrowheads="1"/>
          </p:cNvSpPr>
          <p:nvPr>
            <p:ph type="dt" sz="half" idx="10"/>
          </p:nvPr>
        </p:nvSpPr>
        <p:spPr>
          <a:ln/>
        </p:spPr>
        <p:txBody>
          <a:bodyPr/>
          <a:lstStyle>
            <a:lvl1pPr>
              <a:defRPr/>
            </a:lvl1pPr>
          </a:lstStyle>
          <a:p>
            <a:pPr>
              <a:defRPr/>
            </a:pPr>
            <a:endParaRPr lang="ru-RU" altLang="ru-RU"/>
          </a:p>
        </p:txBody>
      </p:sp>
      <p:sp>
        <p:nvSpPr>
          <p:cNvPr id="5" name="Rectangle 12"/>
          <p:cNvSpPr>
            <a:spLocks noGrp="1" noChangeArrowheads="1"/>
          </p:cNvSpPr>
          <p:nvPr>
            <p:ph type="ftr" sz="quarter" idx="11"/>
          </p:nvPr>
        </p:nvSpPr>
        <p:spPr>
          <a:ln/>
        </p:spPr>
        <p:txBody>
          <a:bodyPr/>
          <a:lstStyle>
            <a:lvl1pPr>
              <a:defRPr/>
            </a:lvl1pPr>
          </a:lstStyle>
          <a:p>
            <a:pPr>
              <a:defRPr/>
            </a:pPr>
            <a:endParaRPr lang="ru-RU" altLang="ru-RU"/>
          </a:p>
        </p:txBody>
      </p:sp>
      <p:sp>
        <p:nvSpPr>
          <p:cNvPr id="6" name="Rectangle 13"/>
          <p:cNvSpPr>
            <a:spLocks noGrp="1" noChangeArrowheads="1"/>
          </p:cNvSpPr>
          <p:nvPr>
            <p:ph type="sldNum" sz="quarter" idx="12"/>
          </p:nvPr>
        </p:nvSpPr>
        <p:spPr>
          <a:ln/>
        </p:spPr>
        <p:txBody>
          <a:bodyPr/>
          <a:lstStyle>
            <a:lvl1pPr>
              <a:defRPr/>
            </a:lvl1pPr>
          </a:lstStyle>
          <a:p>
            <a:pPr>
              <a:defRPr/>
            </a:pPr>
            <a:fld id="{CF53F971-4536-45BF-BFBE-5C5EA0DE50D9}" type="slidenum">
              <a:rPr lang="ru-RU" altLang="ru-RU"/>
              <a:pPr>
                <a:defRPr/>
              </a:pPr>
              <a:t>‹#›</a:t>
            </a:fld>
            <a:endParaRPr lang="ru-RU" altLang="ru-RU"/>
          </a:p>
        </p:txBody>
      </p:sp>
    </p:spTree>
    <p:extLst>
      <p:ext uri="{BB962C8B-B14F-4D97-AF65-F5344CB8AC3E}">
        <p14:creationId xmlns:p14="http://schemas.microsoft.com/office/powerpoint/2010/main" val="1243517938"/>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11"/>
          <p:cNvSpPr>
            <a:spLocks noGrp="1" noChangeArrowheads="1"/>
          </p:cNvSpPr>
          <p:nvPr>
            <p:ph type="dt" sz="half" idx="10"/>
          </p:nvPr>
        </p:nvSpPr>
        <p:spPr>
          <a:ln/>
        </p:spPr>
        <p:txBody>
          <a:bodyPr/>
          <a:lstStyle>
            <a:lvl1pPr>
              <a:defRPr/>
            </a:lvl1pPr>
          </a:lstStyle>
          <a:p>
            <a:pPr>
              <a:defRPr/>
            </a:pPr>
            <a:endParaRPr lang="ru-RU" altLang="ru-RU"/>
          </a:p>
        </p:txBody>
      </p:sp>
      <p:sp>
        <p:nvSpPr>
          <p:cNvPr id="5" name="Rectangle 12"/>
          <p:cNvSpPr>
            <a:spLocks noGrp="1" noChangeArrowheads="1"/>
          </p:cNvSpPr>
          <p:nvPr>
            <p:ph type="ftr" sz="quarter" idx="11"/>
          </p:nvPr>
        </p:nvSpPr>
        <p:spPr>
          <a:ln/>
        </p:spPr>
        <p:txBody>
          <a:bodyPr/>
          <a:lstStyle>
            <a:lvl1pPr>
              <a:defRPr/>
            </a:lvl1pPr>
          </a:lstStyle>
          <a:p>
            <a:pPr>
              <a:defRPr/>
            </a:pPr>
            <a:endParaRPr lang="ru-RU" altLang="ru-RU"/>
          </a:p>
        </p:txBody>
      </p:sp>
      <p:sp>
        <p:nvSpPr>
          <p:cNvPr id="6" name="Rectangle 13"/>
          <p:cNvSpPr>
            <a:spLocks noGrp="1" noChangeArrowheads="1"/>
          </p:cNvSpPr>
          <p:nvPr>
            <p:ph type="sldNum" sz="quarter" idx="12"/>
          </p:nvPr>
        </p:nvSpPr>
        <p:spPr>
          <a:ln/>
        </p:spPr>
        <p:txBody>
          <a:bodyPr/>
          <a:lstStyle>
            <a:lvl1pPr>
              <a:defRPr/>
            </a:lvl1pPr>
          </a:lstStyle>
          <a:p>
            <a:pPr>
              <a:defRPr/>
            </a:pPr>
            <a:fld id="{C07FA654-32CA-4E1C-98DC-B41F7C5F6AF5}" type="slidenum">
              <a:rPr lang="ru-RU" altLang="ru-RU"/>
              <a:pPr>
                <a:defRPr/>
              </a:pPr>
              <a:t>‹#›</a:t>
            </a:fld>
            <a:endParaRPr lang="ru-RU" altLang="ru-RU"/>
          </a:p>
        </p:txBody>
      </p:sp>
    </p:spTree>
    <p:extLst>
      <p:ext uri="{BB962C8B-B14F-4D97-AF65-F5344CB8AC3E}">
        <p14:creationId xmlns:p14="http://schemas.microsoft.com/office/powerpoint/2010/main" val="463628204"/>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11826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51450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11"/>
          <p:cNvSpPr>
            <a:spLocks noGrp="1" noChangeArrowheads="1"/>
          </p:cNvSpPr>
          <p:nvPr>
            <p:ph type="dt" sz="half" idx="10"/>
          </p:nvPr>
        </p:nvSpPr>
        <p:spPr>
          <a:ln/>
        </p:spPr>
        <p:txBody>
          <a:bodyPr/>
          <a:lstStyle>
            <a:lvl1pPr>
              <a:defRPr/>
            </a:lvl1pPr>
          </a:lstStyle>
          <a:p>
            <a:pPr>
              <a:defRPr/>
            </a:pPr>
            <a:endParaRPr lang="ru-RU" altLang="ru-RU"/>
          </a:p>
        </p:txBody>
      </p:sp>
      <p:sp>
        <p:nvSpPr>
          <p:cNvPr id="6" name="Rectangle 12"/>
          <p:cNvSpPr>
            <a:spLocks noGrp="1" noChangeArrowheads="1"/>
          </p:cNvSpPr>
          <p:nvPr>
            <p:ph type="ftr" sz="quarter" idx="11"/>
          </p:nvPr>
        </p:nvSpPr>
        <p:spPr>
          <a:ln/>
        </p:spPr>
        <p:txBody>
          <a:bodyPr/>
          <a:lstStyle>
            <a:lvl1pPr>
              <a:defRPr/>
            </a:lvl1pPr>
          </a:lstStyle>
          <a:p>
            <a:pPr>
              <a:defRPr/>
            </a:pPr>
            <a:endParaRPr lang="ru-RU" altLang="ru-RU"/>
          </a:p>
        </p:txBody>
      </p:sp>
      <p:sp>
        <p:nvSpPr>
          <p:cNvPr id="7" name="Rectangle 13"/>
          <p:cNvSpPr>
            <a:spLocks noGrp="1" noChangeArrowheads="1"/>
          </p:cNvSpPr>
          <p:nvPr>
            <p:ph type="sldNum" sz="quarter" idx="12"/>
          </p:nvPr>
        </p:nvSpPr>
        <p:spPr>
          <a:ln/>
        </p:spPr>
        <p:txBody>
          <a:bodyPr/>
          <a:lstStyle>
            <a:lvl1pPr>
              <a:defRPr/>
            </a:lvl1pPr>
          </a:lstStyle>
          <a:p>
            <a:pPr>
              <a:defRPr/>
            </a:pPr>
            <a:fld id="{1214DB94-0241-4885-98A8-57ED8744C3DA}" type="slidenum">
              <a:rPr lang="ru-RU" altLang="ru-RU"/>
              <a:pPr>
                <a:defRPr/>
              </a:pPr>
              <a:t>‹#›</a:t>
            </a:fld>
            <a:endParaRPr lang="ru-RU" altLang="ru-RU"/>
          </a:p>
        </p:txBody>
      </p:sp>
    </p:spTree>
    <p:extLst>
      <p:ext uri="{BB962C8B-B14F-4D97-AF65-F5344CB8AC3E}">
        <p14:creationId xmlns:p14="http://schemas.microsoft.com/office/powerpoint/2010/main" val="2598047429"/>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11"/>
          <p:cNvSpPr>
            <a:spLocks noGrp="1" noChangeArrowheads="1"/>
          </p:cNvSpPr>
          <p:nvPr>
            <p:ph type="dt" sz="half" idx="10"/>
          </p:nvPr>
        </p:nvSpPr>
        <p:spPr>
          <a:ln/>
        </p:spPr>
        <p:txBody>
          <a:bodyPr/>
          <a:lstStyle>
            <a:lvl1pPr>
              <a:defRPr/>
            </a:lvl1pPr>
          </a:lstStyle>
          <a:p>
            <a:pPr>
              <a:defRPr/>
            </a:pPr>
            <a:endParaRPr lang="ru-RU" altLang="ru-RU"/>
          </a:p>
        </p:txBody>
      </p:sp>
      <p:sp>
        <p:nvSpPr>
          <p:cNvPr id="8" name="Rectangle 12"/>
          <p:cNvSpPr>
            <a:spLocks noGrp="1" noChangeArrowheads="1"/>
          </p:cNvSpPr>
          <p:nvPr>
            <p:ph type="ftr" sz="quarter" idx="11"/>
          </p:nvPr>
        </p:nvSpPr>
        <p:spPr>
          <a:ln/>
        </p:spPr>
        <p:txBody>
          <a:bodyPr/>
          <a:lstStyle>
            <a:lvl1pPr>
              <a:defRPr/>
            </a:lvl1pPr>
          </a:lstStyle>
          <a:p>
            <a:pPr>
              <a:defRPr/>
            </a:pPr>
            <a:endParaRPr lang="ru-RU" altLang="ru-RU"/>
          </a:p>
        </p:txBody>
      </p:sp>
      <p:sp>
        <p:nvSpPr>
          <p:cNvPr id="9" name="Rectangle 13"/>
          <p:cNvSpPr>
            <a:spLocks noGrp="1" noChangeArrowheads="1"/>
          </p:cNvSpPr>
          <p:nvPr>
            <p:ph type="sldNum" sz="quarter" idx="12"/>
          </p:nvPr>
        </p:nvSpPr>
        <p:spPr>
          <a:ln/>
        </p:spPr>
        <p:txBody>
          <a:bodyPr/>
          <a:lstStyle>
            <a:lvl1pPr>
              <a:defRPr/>
            </a:lvl1pPr>
          </a:lstStyle>
          <a:p>
            <a:pPr>
              <a:defRPr/>
            </a:pPr>
            <a:fld id="{6441A00F-004E-4BB9-A708-71737362203A}" type="slidenum">
              <a:rPr lang="ru-RU" altLang="ru-RU"/>
              <a:pPr>
                <a:defRPr/>
              </a:pPr>
              <a:t>‹#›</a:t>
            </a:fld>
            <a:endParaRPr lang="ru-RU" altLang="ru-RU"/>
          </a:p>
        </p:txBody>
      </p:sp>
    </p:spTree>
    <p:extLst>
      <p:ext uri="{BB962C8B-B14F-4D97-AF65-F5344CB8AC3E}">
        <p14:creationId xmlns:p14="http://schemas.microsoft.com/office/powerpoint/2010/main" val="954286222"/>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11"/>
          <p:cNvSpPr>
            <a:spLocks noGrp="1" noChangeArrowheads="1"/>
          </p:cNvSpPr>
          <p:nvPr>
            <p:ph type="dt" sz="half" idx="10"/>
          </p:nvPr>
        </p:nvSpPr>
        <p:spPr>
          <a:ln/>
        </p:spPr>
        <p:txBody>
          <a:bodyPr/>
          <a:lstStyle>
            <a:lvl1pPr>
              <a:defRPr/>
            </a:lvl1pPr>
          </a:lstStyle>
          <a:p>
            <a:pPr>
              <a:defRPr/>
            </a:pPr>
            <a:endParaRPr lang="ru-RU" altLang="ru-RU"/>
          </a:p>
        </p:txBody>
      </p:sp>
      <p:sp>
        <p:nvSpPr>
          <p:cNvPr id="4" name="Rectangle 12"/>
          <p:cNvSpPr>
            <a:spLocks noGrp="1" noChangeArrowheads="1"/>
          </p:cNvSpPr>
          <p:nvPr>
            <p:ph type="ftr" sz="quarter" idx="11"/>
          </p:nvPr>
        </p:nvSpPr>
        <p:spPr>
          <a:ln/>
        </p:spPr>
        <p:txBody>
          <a:bodyPr/>
          <a:lstStyle>
            <a:lvl1pPr>
              <a:defRPr/>
            </a:lvl1pPr>
          </a:lstStyle>
          <a:p>
            <a:pPr>
              <a:defRPr/>
            </a:pPr>
            <a:endParaRPr lang="ru-RU" altLang="ru-RU"/>
          </a:p>
        </p:txBody>
      </p:sp>
      <p:sp>
        <p:nvSpPr>
          <p:cNvPr id="5" name="Rectangle 13"/>
          <p:cNvSpPr>
            <a:spLocks noGrp="1" noChangeArrowheads="1"/>
          </p:cNvSpPr>
          <p:nvPr>
            <p:ph type="sldNum" sz="quarter" idx="12"/>
          </p:nvPr>
        </p:nvSpPr>
        <p:spPr>
          <a:ln/>
        </p:spPr>
        <p:txBody>
          <a:bodyPr/>
          <a:lstStyle>
            <a:lvl1pPr>
              <a:defRPr/>
            </a:lvl1pPr>
          </a:lstStyle>
          <a:p>
            <a:pPr>
              <a:defRPr/>
            </a:pPr>
            <a:fld id="{15B01E03-2A25-430F-9A91-4E78A9ED45DA}" type="slidenum">
              <a:rPr lang="ru-RU" altLang="ru-RU"/>
              <a:pPr>
                <a:defRPr/>
              </a:pPr>
              <a:t>‹#›</a:t>
            </a:fld>
            <a:endParaRPr lang="ru-RU" altLang="ru-RU"/>
          </a:p>
        </p:txBody>
      </p:sp>
    </p:spTree>
    <p:extLst>
      <p:ext uri="{BB962C8B-B14F-4D97-AF65-F5344CB8AC3E}">
        <p14:creationId xmlns:p14="http://schemas.microsoft.com/office/powerpoint/2010/main" val="2562982743"/>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11"/>
          <p:cNvSpPr>
            <a:spLocks noGrp="1" noChangeArrowheads="1"/>
          </p:cNvSpPr>
          <p:nvPr>
            <p:ph type="dt" sz="half" idx="10"/>
          </p:nvPr>
        </p:nvSpPr>
        <p:spPr>
          <a:ln/>
        </p:spPr>
        <p:txBody>
          <a:bodyPr/>
          <a:lstStyle>
            <a:lvl1pPr>
              <a:defRPr/>
            </a:lvl1pPr>
          </a:lstStyle>
          <a:p>
            <a:pPr>
              <a:defRPr/>
            </a:pPr>
            <a:endParaRPr lang="ru-RU" altLang="ru-RU"/>
          </a:p>
        </p:txBody>
      </p:sp>
      <p:sp>
        <p:nvSpPr>
          <p:cNvPr id="3" name="Rectangle 12"/>
          <p:cNvSpPr>
            <a:spLocks noGrp="1" noChangeArrowheads="1"/>
          </p:cNvSpPr>
          <p:nvPr>
            <p:ph type="ftr" sz="quarter" idx="11"/>
          </p:nvPr>
        </p:nvSpPr>
        <p:spPr>
          <a:ln/>
        </p:spPr>
        <p:txBody>
          <a:bodyPr/>
          <a:lstStyle>
            <a:lvl1pPr>
              <a:defRPr/>
            </a:lvl1pPr>
          </a:lstStyle>
          <a:p>
            <a:pPr>
              <a:defRPr/>
            </a:pPr>
            <a:endParaRPr lang="ru-RU" altLang="ru-RU"/>
          </a:p>
        </p:txBody>
      </p:sp>
      <p:sp>
        <p:nvSpPr>
          <p:cNvPr id="4" name="Rectangle 13"/>
          <p:cNvSpPr>
            <a:spLocks noGrp="1" noChangeArrowheads="1"/>
          </p:cNvSpPr>
          <p:nvPr>
            <p:ph type="sldNum" sz="quarter" idx="12"/>
          </p:nvPr>
        </p:nvSpPr>
        <p:spPr>
          <a:ln/>
        </p:spPr>
        <p:txBody>
          <a:bodyPr/>
          <a:lstStyle>
            <a:lvl1pPr>
              <a:defRPr/>
            </a:lvl1pPr>
          </a:lstStyle>
          <a:p>
            <a:pPr>
              <a:defRPr/>
            </a:pPr>
            <a:fld id="{07DC0593-114E-4C46-91CF-49EB7A403841}" type="slidenum">
              <a:rPr lang="ru-RU" altLang="ru-RU"/>
              <a:pPr>
                <a:defRPr/>
              </a:pPr>
              <a:t>‹#›</a:t>
            </a:fld>
            <a:endParaRPr lang="ru-RU" altLang="ru-RU"/>
          </a:p>
        </p:txBody>
      </p:sp>
    </p:spTree>
    <p:extLst>
      <p:ext uri="{BB962C8B-B14F-4D97-AF65-F5344CB8AC3E}">
        <p14:creationId xmlns:p14="http://schemas.microsoft.com/office/powerpoint/2010/main" val="2897438901"/>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11"/>
          <p:cNvSpPr>
            <a:spLocks noGrp="1" noChangeArrowheads="1"/>
          </p:cNvSpPr>
          <p:nvPr>
            <p:ph type="dt" sz="half" idx="10"/>
          </p:nvPr>
        </p:nvSpPr>
        <p:spPr>
          <a:ln/>
        </p:spPr>
        <p:txBody>
          <a:bodyPr/>
          <a:lstStyle>
            <a:lvl1pPr>
              <a:defRPr/>
            </a:lvl1pPr>
          </a:lstStyle>
          <a:p>
            <a:pPr>
              <a:defRPr/>
            </a:pPr>
            <a:endParaRPr lang="ru-RU" altLang="ru-RU"/>
          </a:p>
        </p:txBody>
      </p:sp>
      <p:sp>
        <p:nvSpPr>
          <p:cNvPr id="6" name="Rectangle 12"/>
          <p:cNvSpPr>
            <a:spLocks noGrp="1" noChangeArrowheads="1"/>
          </p:cNvSpPr>
          <p:nvPr>
            <p:ph type="ftr" sz="quarter" idx="11"/>
          </p:nvPr>
        </p:nvSpPr>
        <p:spPr>
          <a:ln/>
        </p:spPr>
        <p:txBody>
          <a:bodyPr/>
          <a:lstStyle>
            <a:lvl1pPr>
              <a:defRPr/>
            </a:lvl1pPr>
          </a:lstStyle>
          <a:p>
            <a:pPr>
              <a:defRPr/>
            </a:pPr>
            <a:endParaRPr lang="ru-RU" altLang="ru-RU"/>
          </a:p>
        </p:txBody>
      </p:sp>
      <p:sp>
        <p:nvSpPr>
          <p:cNvPr id="7" name="Rectangle 13"/>
          <p:cNvSpPr>
            <a:spLocks noGrp="1" noChangeArrowheads="1"/>
          </p:cNvSpPr>
          <p:nvPr>
            <p:ph type="sldNum" sz="quarter" idx="12"/>
          </p:nvPr>
        </p:nvSpPr>
        <p:spPr>
          <a:ln/>
        </p:spPr>
        <p:txBody>
          <a:bodyPr/>
          <a:lstStyle>
            <a:lvl1pPr>
              <a:defRPr/>
            </a:lvl1pPr>
          </a:lstStyle>
          <a:p>
            <a:pPr>
              <a:defRPr/>
            </a:pPr>
            <a:fld id="{2766271C-0584-4C0F-926C-0A0EE181FDD9}" type="slidenum">
              <a:rPr lang="ru-RU" altLang="ru-RU"/>
              <a:pPr>
                <a:defRPr/>
              </a:pPr>
              <a:t>‹#›</a:t>
            </a:fld>
            <a:endParaRPr lang="ru-RU" altLang="ru-RU"/>
          </a:p>
        </p:txBody>
      </p:sp>
    </p:spTree>
    <p:extLst>
      <p:ext uri="{BB962C8B-B14F-4D97-AF65-F5344CB8AC3E}">
        <p14:creationId xmlns:p14="http://schemas.microsoft.com/office/powerpoint/2010/main" val="2177181240"/>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11"/>
          <p:cNvSpPr>
            <a:spLocks noGrp="1" noChangeArrowheads="1"/>
          </p:cNvSpPr>
          <p:nvPr>
            <p:ph type="dt" sz="half" idx="10"/>
          </p:nvPr>
        </p:nvSpPr>
        <p:spPr>
          <a:ln/>
        </p:spPr>
        <p:txBody>
          <a:bodyPr/>
          <a:lstStyle>
            <a:lvl1pPr>
              <a:defRPr/>
            </a:lvl1pPr>
          </a:lstStyle>
          <a:p>
            <a:pPr>
              <a:defRPr/>
            </a:pPr>
            <a:endParaRPr lang="ru-RU" altLang="ru-RU"/>
          </a:p>
        </p:txBody>
      </p:sp>
      <p:sp>
        <p:nvSpPr>
          <p:cNvPr id="6" name="Rectangle 12"/>
          <p:cNvSpPr>
            <a:spLocks noGrp="1" noChangeArrowheads="1"/>
          </p:cNvSpPr>
          <p:nvPr>
            <p:ph type="ftr" sz="quarter" idx="11"/>
          </p:nvPr>
        </p:nvSpPr>
        <p:spPr>
          <a:ln/>
        </p:spPr>
        <p:txBody>
          <a:bodyPr/>
          <a:lstStyle>
            <a:lvl1pPr>
              <a:defRPr/>
            </a:lvl1pPr>
          </a:lstStyle>
          <a:p>
            <a:pPr>
              <a:defRPr/>
            </a:pPr>
            <a:endParaRPr lang="ru-RU" altLang="ru-RU"/>
          </a:p>
        </p:txBody>
      </p:sp>
      <p:sp>
        <p:nvSpPr>
          <p:cNvPr id="7" name="Rectangle 13"/>
          <p:cNvSpPr>
            <a:spLocks noGrp="1" noChangeArrowheads="1"/>
          </p:cNvSpPr>
          <p:nvPr>
            <p:ph type="sldNum" sz="quarter" idx="12"/>
          </p:nvPr>
        </p:nvSpPr>
        <p:spPr>
          <a:ln/>
        </p:spPr>
        <p:txBody>
          <a:bodyPr/>
          <a:lstStyle>
            <a:lvl1pPr>
              <a:defRPr/>
            </a:lvl1pPr>
          </a:lstStyle>
          <a:p>
            <a:pPr>
              <a:defRPr/>
            </a:pPr>
            <a:fld id="{77783160-F9B2-4AC2-864C-E865467E3744}" type="slidenum">
              <a:rPr lang="ru-RU" altLang="ru-RU"/>
              <a:pPr>
                <a:defRPr/>
              </a:pPr>
              <a:t>‹#›</a:t>
            </a:fld>
            <a:endParaRPr lang="ru-RU" altLang="ru-RU"/>
          </a:p>
        </p:txBody>
      </p:sp>
    </p:spTree>
    <p:extLst>
      <p:ext uri="{BB962C8B-B14F-4D97-AF65-F5344CB8AC3E}">
        <p14:creationId xmlns:p14="http://schemas.microsoft.com/office/powerpoint/2010/main" val="3583209584"/>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ltGray">
          <a:xfrm>
            <a:off x="417513" y="1098550"/>
            <a:ext cx="438150" cy="474663"/>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Tahoma" pitchFamily="34" charset="0"/>
              </a:defRPr>
            </a:lvl1pPr>
            <a:lvl2pPr marL="742950" indent="-285750" eaLnBrk="0" hangingPunct="0">
              <a:defRPr>
                <a:solidFill>
                  <a:schemeClr val="tx1"/>
                </a:solidFill>
                <a:latin typeface="Tahoma" pitchFamily="34" charset="0"/>
              </a:defRPr>
            </a:lvl2pPr>
            <a:lvl3pPr marL="1143000" indent="-228600" eaLnBrk="0" hangingPunct="0">
              <a:defRPr>
                <a:solidFill>
                  <a:schemeClr val="tx1"/>
                </a:solidFill>
                <a:latin typeface="Tahoma" pitchFamily="34" charset="0"/>
              </a:defRPr>
            </a:lvl3pPr>
            <a:lvl4pPr marL="1600200" indent="-228600" eaLnBrk="0" hangingPunct="0">
              <a:defRPr>
                <a:solidFill>
                  <a:schemeClr val="tx1"/>
                </a:solidFill>
                <a:latin typeface="Tahoma" pitchFamily="34" charset="0"/>
              </a:defRPr>
            </a:lvl4pPr>
            <a:lvl5pPr marL="2057400" indent="-228600" eaLnBrk="0" hangingPunct="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algn="ctr" eaLnBrk="1" hangingPunct="1">
              <a:defRPr/>
            </a:pPr>
            <a:endParaRPr kumimoji="1" lang="ru-RU" altLang="ru-RU" sz="2400" smtClean="0"/>
          </a:p>
        </p:txBody>
      </p:sp>
      <p:sp>
        <p:nvSpPr>
          <p:cNvPr id="1027" name="Rectangle 3"/>
          <p:cNvSpPr>
            <a:spLocks noChangeArrowheads="1"/>
          </p:cNvSpPr>
          <p:nvPr/>
        </p:nvSpPr>
        <p:spPr bwMode="ltGray">
          <a:xfrm>
            <a:off x="800100" y="1098550"/>
            <a:ext cx="328613" cy="474663"/>
          </a:xfrm>
          <a:prstGeom prst="rect">
            <a:avLst/>
          </a:pr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Tahoma" pitchFamily="34" charset="0"/>
              </a:defRPr>
            </a:lvl1pPr>
            <a:lvl2pPr marL="742950" indent="-285750" eaLnBrk="0" hangingPunct="0">
              <a:defRPr>
                <a:solidFill>
                  <a:schemeClr val="tx1"/>
                </a:solidFill>
                <a:latin typeface="Tahoma" pitchFamily="34" charset="0"/>
              </a:defRPr>
            </a:lvl2pPr>
            <a:lvl3pPr marL="1143000" indent="-228600" eaLnBrk="0" hangingPunct="0">
              <a:defRPr>
                <a:solidFill>
                  <a:schemeClr val="tx1"/>
                </a:solidFill>
                <a:latin typeface="Tahoma" pitchFamily="34" charset="0"/>
              </a:defRPr>
            </a:lvl3pPr>
            <a:lvl4pPr marL="1600200" indent="-228600" eaLnBrk="0" hangingPunct="0">
              <a:defRPr>
                <a:solidFill>
                  <a:schemeClr val="tx1"/>
                </a:solidFill>
                <a:latin typeface="Tahoma" pitchFamily="34" charset="0"/>
              </a:defRPr>
            </a:lvl4pPr>
            <a:lvl5pPr marL="2057400" indent="-228600" eaLnBrk="0" hangingPunct="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algn="ctr" eaLnBrk="1" hangingPunct="1">
              <a:defRPr/>
            </a:pPr>
            <a:endParaRPr kumimoji="1" lang="ru-RU" altLang="ru-RU" sz="2400" smtClean="0"/>
          </a:p>
        </p:txBody>
      </p:sp>
      <p:sp>
        <p:nvSpPr>
          <p:cNvPr id="1028" name="Rectangle 4"/>
          <p:cNvSpPr>
            <a:spLocks noChangeArrowheads="1"/>
          </p:cNvSpPr>
          <p:nvPr/>
        </p:nvSpPr>
        <p:spPr bwMode="ltGray">
          <a:xfrm>
            <a:off x="541338" y="1520825"/>
            <a:ext cx="422275" cy="474663"/>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Tahoma" pitchFamily="34" charset="0"/>
              </a:defRPr>
            </a:lvl1pPr>
            <a:lvl2pPr marL="742950" indent="-285750" eaLnBrk="0" hangingPunct="0">
              <a:defRPr>
                <a:solidFill>
                  <a:schemeClr val="tx1"/>
                </a:solidFill>
                <a:latin typeface="Tahoma" pitchFamily="34" charset="0"/>
              </a:defRPr>
            </a:lvl2pPr>
            <a:lvl3pPr marL="1143000" indent="-228600" eaLnBrk="0" hangingPunct="0">
              <a:defRPr>
                <a:solidFill>
                  <a:schemeClr val="tx1"/>
                </a:solidFill>
                <a:latin typeface="Tahoma" pitchFamily="34" charset="0"/>
              </a:defRPr>
            </a:lvl3pPr>
            <a:lvl4pPr marL="1600200" indent="-228600" eaLnBrk="0" hangingPunct="0">
              <a:defRPr>
                <a:solidFill>
                  <a:schemeClr val="tx1"/>
                </a:solidFill>
                <a:latin typeface="Tahoma" pitchFamily="34" charset="0"/>
              </a:defRPr>
            </a:lvl4pPr>
            <a:lvl5pPr marL="2057400" indent="-228600" eaLnBrk="0" hangingPunct="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algn="ctr" eaLnBrk="1" hangingPunct="1">
              <a:defRPr/>
            </a:pPr>
            <a:endParaRPr kumimoji="1" lang="ru-RU" altLang="ru-RU" sz="2400" smtClean="0"/>
          </a:p>
        </p:txBody>
      </p:sp>
      <p:sp>
        <p:nvSpPr>
          <p:cNvPr id="1029" name="Rectangle 5"/>
          <p:cNvSpPr>
            <a:spLocks noChangeArrowheads="1"/>
          </p:cNvSpPr>
          <p:nvPr/>
        </p:nvSpPr>
        <p:spPr bwMode="ltGray">
          <a:xfrm>
            <a:off x="911225" y="1520825"/>
            <a:ext cx="368300" cy="474663"/>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Tahoma" pitchFamily="34" charset="0"/>
              </a:defRPr>
            </a:lvl1pPr>
            <a:lvl2pPr marL="742950" indent="-285750" eaLnBrk="0" hangingPunct="0">
              <a:defRPr>
                <a:solidFill>
                  <a:schemeClr val="tx1"/>
                </a:solidFill>
                <a:latin typeface="Tahoma" pitchFamily="34" charset="0"/>
              </a:defRPr>
            </a:lvl2pPr>
            <a:lvl3pPr marL="1143000" indent="-228600" eaLnBrk="0" hangingPunct="0">
              <a:defRPr>
                <a:solidFill>
                  <a:schemeClr val="tx1"/>
                </a:solidFill>
                <a:latin typeface="Tahoma" pitchFamily="34" charset="0"/>
              </a:defRPr>
            </a:lvl3pPr>
            <a:lvl4pPr marL="1600200" indent="-228600" eaLnBrk="0" hangingPunct="0">
              <a:defRPr>
                <a:solidFill>
                  <a:schemeClr val="tx1"/>
                </a:solidFill>
                <a:latin typeface="Tahoma" pitchFamily="34" charset="0"/>
              </a:defRPr>
            </a:lvl4pPr>
            <a:lvl5pPr marL="2057400" indent="-228600" eaLnBrk="0" hangingPunct="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algn="ctr" eaLnBrk="1" hangingPunct="1">
              <a:defRPr/>
            </a:pPr>
            <a:endParaRPr kumimoji="1" lang="ru-RU" altLang="ru-RU" sz="2400" smtClean="0"/>
          </a:p>
        </p:txBody>
      </p:sp>
      <p:sp>
        <p:nvSpPr>
          <p:cNvPr id="1030" name="Rectangle 6"/>
          <p:cNvSpPr>
            <a:spLocks noChangeArrowheads="1"/>
          </p:cNvSpPr>
          <p:nvPr/>
        </p:nvSpPr>
        <p:spPr bwMode="ltGray">
          <a:xfrm>
            <a:off x="127000" y="1447800"/>
            <a:ext cx="560388" cy="422275"/>
          </a:xfrm>
          <a:prstGeom prst="rect">
            <a:avLst/>
          </a:prstGeom>
          <a:gradFill rotWithShape="0">
            <a:gsLst>
              <a:gs pos="0">
                <a:schemeClr val="bg1"/>
              </a:gs>
              <a:gs pos="100000">
                <a:schemeClr val="hlink"/>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Tahoma" pitchFamily="34" charset="0"/>
              </a:defRPr>
            </a:lvl1pPr>
            <a:lvl2pPr marL="742950" indent="-285750" eaLnBrk="0" hangingPunct="0">
              <a:defRPr>
                <a:solidFill>
                  <a:schemeClr val="tx1"/>
                </a:solidFill>
                <a:latin typeface="Tahoma" pitchFamily="34" charset="0"/>
              </a:defRPr>
            </a:lvl2pPr>
            <a:lvl3pPr marL="1143000" indent="-228600" eaLnBrk="0" hangingPunct="0">
              <a:defRPr>
                <a:solidFill>
                  <a:schemeClr val="tx1"/>
                </a:solidFill>
                <a:latin typeface="Tahoma" pitchFamily="34" charset="0"/>
              </a:defRPr>
            </a:lvl3pPr>
            <a:lvl4pPr marL="1600200" indent="-228600" eaLnBrk="0" hangingPunct="0">
              <a:defRPr>
                <a:solidFill>
                  <a:schemeClr val="tx1"/>
                </a:solidFill>
                <a:latin typeface="Tahoma" pitchFamily="34" charset="0"/>
              </a:defRPr>
            </a:lvl4pPr>
            <a:lvl5pPr marL="2057400" indent="-228600" eaLnBrk="0" hangingPunct="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algn="ctr" eaLnBrk="1" hangingPunct="1">
              <a:defRPr/>
            </a:pPr>
            <a:endParaRPr kumimoji="1" lang="ru-RU" altLang="ru-RU" sz="2400" smtClean="0"/>
          </a:p>
        </p:txBody>
      </p:sp>
      <p:sp>
        <p:nvSpPr>
          <p:cNvPr id="1031" name="Rectangle 7"/>
          <p:cNvSpPr>
            <a:spLocks noChangeArrowheads="1"/>
          </p:cNvSpPr>
          <p:nvPr/>
        </p:nvSpPr>
        <p:spPr bwMode="gray">
          <a:xfrm>
            <a:off x="762000" y="990600"/>
            <a:ext cx="31750" cy="1052513"/>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Tahoma" pitchFamily="34" charset="0"/>
              </a:defRPr>
            </a:lvl1pPr>
            <a:lvl2pPr marL="742950" indent="-285750" eaLnBrk="0" hangingPunct="0">
              <a:defRPr>
                <a:solidFill>
                  <a:schemeClr val="tx1"/>
                </a:solidFill>
                <a:latin typeface="Tahoma" pitchFamily="34" charset="0"/>
              </a:defRPr>
            </a:lvl2pPr>
            <a:lvl3pPr marL="1143000" indent="-228600" eaLnBrk="0" hangingPunct="0">
              <a:defRPr>
                <a:solidFill>
                  <a:schemeClr val="tx1"/>
                </a:solidFill>
                <a:latin typeface="Tahoma" pitchFamily="34" charset="0"/>
              </a:defRPr>
            </a:lvl3pPr>
            <a:lvl4pPr marL="1600200" indent="-228600" eaLnBrk="0" hangingPunct="0">
              <a:defRPr>
                <a:solidFill>
                  <a:schemeClr val="tx1"/>
                </a:solidFill>
                <a:latin typeface="Tahoma" pitchFamily="34" charset="0"/>
              </a:defRPr>
            </a:lvl4pPr>
            <a:lvl5pPr marL="2057400" indent="-228600" eaLnBrk="0" hangingPunct="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algn="ctr" eaLnBrk="1" hangingPunct="1">
              <a:defRPr/>
            </a:pPr>
            <a:endParaRPr kumimoji="1" lang="ru-RU" altLang="ru-RU" sz="2400" smtClean="0"/>
          </a:p>
        </p:txBody>
      </p:sp>
      <p:sp>
        <p:nvSpPr>
          <p:cNvPr id="1032" name="Rectangle 8"/>
          <p:cNvSpPr>
            <a:spLocks noChangeArrowheads="1"/>
          </p:cNvSpPr>
          <p:nvPr/>
        </p:nvSpPr>
        <p:spPr bwMode="gray">
          <a:xfrm>
            <a:off x="442913" y="1781175"/>
            <a:ext cx="8226425" cy="31750"/>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Tahoma" pitchFamily="34" charset="0"/>
              </a:defRPr>
            </a:lvl1pPr>
            <a:lvl2pPr marL="742950" indent="-285750" eaLnBrk="0" hangingPunct="0">
              <a:defRPr>
                <a:solidFill>
                  <a:schemeClr val="tx1"/>
                </a:solidFill>
                <a:latin typeface="Tahoma" pitchFamily="34" charset="0"/>
              </a:defRPr>
            </a:lvl2pPr>
            <a:lvl3pPr marL="1143000" indent="-228600" eaLnBrk="0" hangingPunct="0">
              <a:defRPr>
                <a:solidFill>
                  <a:schemeClr val="tx1"/>
                </a:solidFill>
                <a:latin typeface="Tahoma" pitchFamily="34" charset="0"/>
              </a:defRPr>
            </a:lvl3pPr>
            <a:lvl4pPr marL="1600200" indent="-228600" eaLnBrk="0" hangingPunct="0">
              <a:defRPr>
                <a:solidFill>
                  <a:schemeClr val="tx1"/>
                </a:solidFill>
                <a:latin typeface="Tahoma" pitchFamily="34" charset="0"/>
              </a:defRPr>
            </a:lvl4pPr>
            <a:lvl5pPr marL="2057400" indent="-228600" eaLnBrk="0" hangingPunct="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algn="ctr" eaLnBrk="1" hangingPunct="1">
              <a:defRPr/>
            </a:pPr>
            <a:endParaRPr kumimoji="1" lang="ru-RU" altLang="ru-RU" sz="2400" smtClean="0"/>
          </a:p>
        </p:txBody>
      </p:sp>
      <p:sp>
        <p:nvSpPr>
          <p:cNvPr id="1033" name="Rectangle 9"/>
          <p:cNvSpPr>
            <a:spLocks noGrp="1" noChangeArrowheads="1"/>
          </p:cNvSpPr>
          <p:nvPr>
            <p:ph type="title"/>
          </p:nvPr>
        </p:nvSpPr>
        <p:spPr bwMode="auto">
          <a:xfrm>
            <a:off x="1150938" y="214313"/>
            <a:ext cx="7793037" cy="1462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ru-RU" altLang="ru-RU" smtClean="0"/>
              <a:t>Образец заголовка</a:t>
            </a:r>
          </a:p>
        </p:txBody>
      </p:sp>
      <p:sp>
        <p:nvSpPr>
          <p:cNvPr id="1034" name="Rectangle 10"/>
          <p:cNvSpPr>
            <a:spLocks noGrp="1" noChangeArrowheads="1"/>
          </p:cNvSpPr>
          <p:nvPr>
            <p:ph type="body" idx="1"/>
          </p:nvPr>
        </p:nvSpPr>
        <p:spPr bwMode="auto">
          <a:xfrm>
            <a:off x="1182688" y="2017713"/>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ru-RU" altLang="ru-RU" smtClean="0"/>
              <a:t>Образец текста</a:t>
            </a:r>
          </a:p>
          <a:p>
            <a:pPr lvl="1"/>
            <a:r>
              <a:rPr lang="ru-RU" altLang="ru-RU" smtClean="0"/>
              <a:t>Второй уровень</a:t>
            </a:r>
          </a:p>
          <a:p>
            <a:pPr lvl="2"/>
            <a:r>
              <a:rPr lang="ru-RU" altLang="ru-RU" smtClean="0"/>
              <a:t>Третий уровень</a:t>
            </a:r>
          </a:p>
          <a:p>
            <a:pPr lvl="3"/>
            <a:r>
              <a:rPr lang="ru-RU" altLang="ru-RU" smtClean="0"/>
              <a:t>Четвертый уровень</a:t>
            </a:r>
          </a:p>
          <a:p>
            <a:pPr lvl="4"/>
            <a:r>
              <a:rPr lang="ru-RU" altLang="ru-RU" smtClean="0"/>
              <a:t>Пятый уровень</a:t>
            </a:r>
          </a:p>
        </p:txBody>
      </p:sp>
      <p:sp>
        <p:nvSpPr>
          <p:cNvPr id="68619" name="Rectangle 11"/>
          <p:cNvSpPr>
            <a:spLocks noGrp="1" noChangeArrowheads="1"/>
          </p:cNvSpPr>
          <p:nvPr>
            <p:ph type="dt" sz="half" idx="2"/>
          </p:nvPr>
        </p:nvSpPr>
        <p:spPr bwMode="auto">
          <a:xfrm>
            <a:off x="1162050" y="6243638"/>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400"/>
            </a:lvl1pPr>
          </a:lstStyle>
          <a:p>
            <a:pPr>
              <a:defRPr/>
            </a:pPr>
            <a:endParaRPr lang="ru-RU" altLang="ru-RU"/>
          </a:p>
        </p:txBody>
      </p:sp>
      <p:sp>
        <p:nvSpPr>
          <p:cNvPr id="68620" name="Rectangle 12"/>
          <p:cNvSpPr>
            <a:spLocks noGrp="1" noChangeArrowheads="1"/>
          </p:cNvSpPr>
          <p:nvPr>
            <p:ph type="ftr" sz="quarter" idx="3"/>
          </p:nvPr>
        </p:nvSpPr>
        <p:spPr bwMode="auto">
          <a:xfrm>
            <a:off x="3657600" y="6243638"/>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eaLnBrk="1" hangingPunct="1">
              <a:defRPr sz="1400"/>
            </a:lvl1pPr>
          </a:lstStyle>
          <a:p>
            <a:pPr>
              <a:defRPr/>
            </a:pPr>
            <a:endParaRPr lang="ru-RU" altLang="ru-RU"/>
          </a:p>
        </p:txBody>
      </p:sp>
      <p:sp>
        <p:nvSpPr>
          <p:cNvPr id="68621" name="Rectangle 13"/>
          <p:cNvSpPr>
            <a:spLocks noGrp="1" noChangeArrowheads="1"/>
          </p:cNvSpPr>
          <p:nvPr>
            <p:ph type="sldNum" sz="quarter" idx="4"/>
          </p:nvPr>
        </p:nvSpPr>
        <p:spPr bwMode="auto">
          <a:xfrm>
            <a:off x="7042150" y="6243638"/>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400" smtClean="0"/>
            </a:lvl1pPr>
          </a:lstStyle>
          <a:p>
            <a:pPr>
              <a:defRPr/>
            </a:pPr>
            <a:fld id="{E0107C38-2836-40FD-950B-686A4B07C492}" type="slidenum">
              <a:rPr lang="ru-RU" altLang="ru-RU"/>
              <a:pPr>
                <a:defRPr/>
              </a:pPr>
              <a:t>‹#›</a:t>
            </a:fld>
            <a:endParaRPr lang="ru-RU" altLang="ru-RU"/>
          </a:p>
        </p:txBody>
      </p:sp>
    </p:spTree>
  </p:cSld>
  <p:clrMap bg1="lt1" tx1="dk1" bg2="lt2" tx2="dk2" accent1="accent1" accent2="accent2" accent3="accent3" accent4="accent4" accent5="accent5" accent6="accent6" hlink="hlink" folHlink="folHlink"/>
  <p:sldLayoutIdLst>
    <p:sldLayoutId id="2147483828"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ransition/>
  <p:txStyles>
    <p:title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ahoma" pitchFamily="34" charset="0"/>
        </a:defRPr>
      </a:lvl2pPr>
      <a:lvl3pPr algn="l" rtl="0" eaLnBrk="0" fontAlgn="base" hangingPunct="0">
        <a:spcBef>
          <a:spcPct val="0"/>
        </a:spcBef>
        <a:spcAft>
          <a:spcPct val="0"/>
        </a:spcAft>
        <a:defRPr sz="4400">
          <a:solidFill>
            <a:schemeClr val="tx2"/>
          </a:solidFill>
          <a:latin typeface="Tahoma" pitchFamily="34" charset="0"/>
        </a:defRPr>
      </a:lvl3pPr>
      <a:lvl4pPr algn="l" rtl="0" eaLnBrk="0" fontAlgn="base" hangingPunct="0">
        <a:spcBef>
          <a:spcPct val="0"/>
        </a:spcBef>
        <a:spcAft>
          <a:spcPct val="0"/>
        </a:spcAft>
        <a:defRPr sz="4400">
          <a:solidFill>
            <a:schemeClr val="tx2"/>
          </a:solidFill>
          <a:latin typeface="Tahoma" pitchFamily="34" charset="0"/>
        </a:defRPr>
      </a:lvl4pPr>
      <a:lvl5pPr algn="l" rtl="0" eaLnBrk="0" fontAlgn="base" hangingPunct="0">
        <a:spcBef>
          <a:spcPct val="0"/>
        </a:spcBef>
        <a:spcAft>
          <a:spcPct val="0"/>
        </a:spcAft>
        <a:defRPr sz="4400">
          <a:solidFill>
            <a:schemeClr val="tx2"/>
          </a:solidFill>
          <a:latin typeface="Tahoma" pitchFamily="34" charset="0"/>
        </a:defRPr>
      </a:lvl5pPr>
      <a:lvl6pPr marL="457200" algn="l" rtl="0" fontAlgn="base">
        <a:spcBef>
          <a:spcPct val="0"/>
        </a:spcBef>
        <a:spcAft>
          <a:spcPct val="0"/>
        </a:spcAft>
        <a:defRPr sz="4400">
          <a:solidFill>
            <a:schemeClr val="tx2"/>
          </a:solidFill>
          <a:latin typeface="Tahoma" pitchFamily="34" charset="0"/>
        </a:defRPr>
      </a:lvl6pPr>
      <a:lvl7pPr marL="914400" algn="l" rtl="0" fontAlgn="base">
        <a:spcBef>
          <a:spcPct val="0"/>
        </a:spcBef>
        <a:spcAft>
          <a:spcPct val="0"/>
        </a:spcAft>
        <a:defRPr sz="4400">
          <a:solidFill>
            <a:schemeClr val="tx2"/>
          </a:solidFill>
          <a:latin typeface="Tahoma" pitchFamily="34" charset="0"/>
        </a:defRPr>
      </a:lvl7pPr>
      <a:lvl8pPr marL="1371600" algn="l" rtl="0" fontAlgn="base">
        <a:spcBef>
          <a:spcPct val="0"/>
        </a:spcBef>
        <a:spcAft>
          <a:spcPct val="0"/>
        </a:spcAft>
        <a:defRPr sz="4400">
          <a:solidFill>
            <a:schemeClr val="tx2"/>
          </a:solidFill>
          <a:latin typeface="Tahoma" pitchFamily="34" charset="0"/>
        </a:defRPr>
      </a:lvl8pPr>
      <a:lvl9pPr marL="1828800" algn="l" rtl="0" fontAlgn="base">
        <a:spcBef>
          <a:spcPct val="0"/>
        </a:spcBef>
        <a:spcAft>
          <a:spcPct val="0"/>
        </a:spcAft>
        <a:defRPr sz="4400">
          <a:solidFill>
            <a:schemeClr val="tx2"/>
          </a:solidFill>
          <a:latin typeface="Tahoma" pitchFamily="34" charset="0"/>
        </a:defRPr>
      </a:lvl9pPr>
    </p:titleStyle>
    <p:bodyStyle>
      <a:lvl1pPr marL="342900" indent="-342900" algn="l" rtl="0" eaLnBrk="0" fontAlgn="base" hangingPunct="0">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eaLnBrk="0" fontAlgn="base" hangingPunct="0">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eaLnBrk="0" fontAlgn="base" hangingPunct="0">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vmlDrawing" Target="../drawings/vmlDrawing2.vml"/><Relationship Id="rId5" Type="http://schemas.openxmlformats.org/officeDocument/2006/relationships/image" Target="../media/image3.png"/><Relationship Id="rId4" Type="http://schemas.openxmlformats.org/officeDocument/2006/relationships/oleObject" Target="../embeddings/Microsoft_Excel_Chart2.xls"/></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7.xml"/><Relationship Id="rId1" Type="http://schemas.openxmlformats.org/officeDocument/2006/relationships/vmlDrawing" Target="../drawings/vmlDrawing3.vml"/><Relationship Id="rId5" Type="http://schemas.openxmlformats.org/officeDocument/2006/relationships/image" Target="../media/image4.png"/><Relationship Id="rId4" Type="http://schemas.openxmlformats.org/officeDocument/2006/relationships/oleObject" Target="../embeddings/Microsoft_Excel_Chart3.xls"/></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7.xml"/><Relationship Id="rId1" Type="http://schemas.openxmlformats.org/officeDocument/2006/relationships/vmlDrawing" Target="../drawings/vmlDrawing4.vml"/><Relationship Id="rId5" Type="http://schemas.openxmlformats.org/officeDocument/2006/relationships/image" Target="../media/image5.png"/><Relationship Id="rId4" Type="http://schemas.openxmlformats.org/officeDocument/2006/relationships/oleObject" Target="../embeddings/Microsoft_Excel_Chart4.xls"/></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image" Target="../media/image1.png"/><Relationship Id="rId4" Type="http://schemas.openxmlformats.org/officeDocument/2006/relationships/oleObject" Target="../embeddings/Microsoft_Excel_Chart1.xls"/></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ChangeArrowheads="1"/>
          </p:cNvSpPr>
          <p:nvPr/>
        </p:nvSpPr>
        <p:spPr bwMode="auto">
          <a:xfrm>
            <a:off x="1066800" y="2228850"/>
            <a:ext cx="7273925" cy="2160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folHlink"/>
              </a:buClr>
              <a:buSzPct val="60000"/>
              <a:buFont typeface="Wingdings" pitchFamily="2" charset="2"/>
              <a:buChar char="n"/>
              <a:defRPr sz="3200">
                <a:solidFill>
                  <a:schemeClr val="tx1"/>
                </a:solidFill>
                <a:latin typeface="Tahoma" pitchFamily="34" charset="0"/>
              </a:defRPr>
            </a:lvl1pPr>
            <a:lvl2pPr marL="742950" indent="-285750" eaLnBrk="0" hangingPunct="0">
              <a:spcBef>
                <a:spcPct val="20000"/>
              </a:spcBef>
              <a:buClr>
                <a:schemeClr val="hlink"/>
              </a:buClr>
              <a:buSzPct val="55000"/>
              <a:buFont typeface="Wingdings" pitchFamily="2" charset="2"/>
              <a:buChar char="n"/>
              <a:defRPr sz="2800">
                <a:solidFill>
                  <a:schemeClr val="tx1"/>
                </a:solidFill>
                <a:latin typeface="Tahoma" pitchFamily="34" charset="0"/>
              </a:defRPr>
            </a:lvl2pPr>
            <a:lvl3pPr marL="1143000" indent="-228600" eaLnBrk="0" hangingPunct="0">
              <a:spcBef>
                <a:spcPct val="20000"/>
              </a:spcBef>
              <a:buClr>
                <a:schemeClr val="folHlink"/>
              </a:buClr>
              <a:buSzPct val="50000"/>
              <a:buFont typeface="Wingdings" pitchFamily="2" charset="2"/>
              <a:buChar char="n"/>
              <a:defRPr sz="2400">
                <a:solidFill>
                  <a:schemeClr val="tx1"/>
                </a:solidFill>
                <a:latin typeface="Tahoma" pitchFamily="34" charset="0"/>
              </a:defRPr>
            </a:lvl3pPr>
            <a:lvl4pPr marL="1600200" indent="-228600" eaLnBrk="0" hangingPunct="0">
              <a:spcBef>
                <a:spcPct val="20000"/>
              </a:spcBef>
              <a:buClr>
                <a:schemeClr val="accent2"/>
              </a:buClr>
              <a:buSzPct val="55000"/>
              <a:buFont typeface="Wingdings" pitchFamily="2" charset="2"/>
              <a:buChar char="n"/>
              <a:defRPr sz="2000">
                <a:solidFill>
                  <a:schemeClr val="tx1"/>
                </a:solidFill>
                <a:latin typeface="Tahoma" pitchFamily="34" charset="0"/>
              </a:defRPr>
            </a:lvl4pPr>
            <a:lvl5pPr marL="2057400" indent="-228600" eaLnBrk="0" hangingPunct="0">
              <a:spcBef>
                <a:spcPct val="20000"/>
              </a:spcBef>
              <a:buClr>
                <a:schemeClr val="accent1"/>
              </a:buClr>
              <a:buSzPct val="50000"/>
              <a:buFont typeface="Wingdings" pitchFamily="2" charset="2"/>
              <a:buChar char="n"/>
              <a:defRPr sz="2000">
                <a:solidFill>
                  <a:schemeClr val="tx1"/>
                </a:solidFill>
                <a:latin typeface="Tahoma" pitchFamily="34" charset="0"/>
              </a:defRPr>
            </a:lvl5pPr>
            <a:lvl6pPr marL="25146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6pPr>
            <a:lvl7pPr marL="29718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7pPr>
            <a:lvl8pPr marL="34290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8pPr>
            <a:lvl9pPr marL="38862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9pPr>
          </a:lstStyle>
          <a:p>
            <a:pPr algn="ctr" eaLnBrk="1" hangingPunct="1">
              <a:lnSpc>
                <a:spcPct val="80000"/>
              </a:lnSpc>
              <a:spcBef>
                <a:spcPct val="0"/>
              </a:spcBef>
              <a:buClrTx/>
              <a:buSzTx/>
              <a:buFontTx/>
              <a:buNone/>
              <a:defRPr/>
            </a:pPr>
            <a:r>
              <a:rPr lang="ru-RU" altLang="ru-RU" sz="2800" b="1" dirty="0" smtClean="0">
                <a:solidFill>
                  <a:schemeClr val="tx2">
                    <a:lumMod val="75000"/>
                  </a:schemeClr>
                </a:solidFill>
              </a:rPr>
              <a:t>Структура целостного описания</a:t>
            </a:r>
          </a:p>
          <a:p>
            <a:pPr algn="ctr" eaLnBrk="1" hangingPunct="1">
              <a:lnSpc>
                <a:spcPct val="80000"/>
              </a:lnSpc>
              <a:spcBef>
                <a:spcPct val="0"/>
              </a:spcBef>
              <a:buClrTx/>
              <a:buSzTx/>
              <a:buFontTx/>
              <a:buNone/>
              <a:defRPr/>
            </a:pPr>
            <a:r>
              <a:rPr lang="ru-RU" altLang="ru-RU" sz="2800" b="1" dirty="0" smtClean="0">
                <a:solidFill>
                  <a:schemeClr val="tx2">
                    <a:lumMod val="75000"/>
                  </a:schemeClr>
                </a:solidFill>
              </a:rPr>
              <a:t>актуального педагогического опыта «Развитие познавательной активности обучающихся через применение экологических задач на уроках биологии в 7-9 классах»</a:t>
            </a:r>
            <a:endParaRPr lang="ru-RU" altLang="ru-RU" sz="4000" b="1" dirty="0" smtClean="0">
              <a:solidFill>
                <a:schemeClr val="tx2">
                  <a:lumMod val="75000"/>
                </a:schemeClr>
              </a:solidFill>
            </a:endParaRPr>
          </a:p>
        </p:txBody>
      </p:sp>
      <p:sp>
        <p:nvSpPr>
          <p:cNvPr id="3075" name="Rectangle 2"/>
          <p:cNvSpPr txBox="1">
            <a:spLocks noChangeArrowheads="1"/>
          </p:cNvSpPr>
          <p:nvPr/>
        </p:nvSpPr>
        <p:spPr bwMode="auto">
          <a:xfrm>
            <a:off x="5670550" y="4868863"/>
            <a:ext cx="3176588" cy="1081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itchFamily="2" charset="2"/>
              <a:buChar char="n"/>
              <a:defRPr sz="3200">
                <a:solidFill>
                  <a:schemeClr val="tx1"/>
                </a:solidFill>
                <a:latin typeface="Tahoma" pitchFamily="34" charset="0"/>
              </a:defRPr>
            </a:lvl1pPr>
            <a:lvl2pPr marL="742950" indent="-285750">
              <a:spcBef>
                <a:spcPct val="20000"/>
              </a:spcBef>
              <a:buClr>
                <a:schemeClr val="hlink"/>
              </a:buClr>
              <a:buSzPct val="55000"/>
              <a:buFont typeface="Wingdings" pitchFamily="2" charset="2"/>
              <a:buChar char="n"/>
              <a:defRPr sz="2800">
                <a:solidFill>
                  <a:schemeClr val="tx1"/>
                </a:solidFill>
                <a:latin typeface="Tahoma" pitchFamily="34" charset="0"/>
              </a:defRPr>
            </a:lvl2pPr>
            <a:lvl3pPr marL="1143000" indent="-228600">
              <a:spcBef>
                <a:spcPct val="20000"/>
              </a:spcBef>
              <a:buClr>
                <a:schemeClr val="folHlink"/>
              </a:buClr>
              <a:buSzPct val="50000"/>
              <a:buFont typeface="Wingdings" pitchFamily="2" charset="2"/>
              <a:buChar char="n"/>
              <a:defRPr sz="2400">
                <a:solidFill>
                  <a:schemeClr val="tx1"/>
                </a:solidFill>
                <a:latin typeface="Tahoma" pitchFamily="34" charset="0"/>
              </a:defRPr>
            </a:lvl3pPr>
            <a:lvl4pPr marL="1600200" indent="-228600">
              <a:spcBef>
                <a:spcPct val="20000"/>
              </a:spcBef>
              <a:buClr>
                <a:schemeClr val="accent2"/>
              </a:buClr>
              <a:buSzPct val="55000"/>
              <a:buFont typeface="Wingdings" pitchFamily="2" charset="2"/>
              <a:buChar char="n"/>
              <a:defRPr sz="2000">
                <a:solidFill>
                  <a:schemeClr val="tx1"/>
                </a:solidFill>
                <a:latin typeface="Tahoma" pitchFamily="34" charset="0"/>
              </a:defRPr>
            </a:lvl4pPr>
            <a:lvl5pPr marL="2057400" indent="-228600">
              <a:spcBef>
                <a:spcPct val="20000"/>
              </a:spcBef>
              <a:buClr>
                <a:schemeClr val="accent1"/>
              </a:buClr>
              <a:buSzPct val="50000"/>
              <a:buFont typeface="Wingdings" pitchFamily="2" charset="2"/>
              <a:buChar char="n"/>
              <a:defRPr sz="2000">
                <a:solidFill>
                  <a:schemeClr val="tx1"/>
                </a:solidFill>
                <a:latin typeface="Tahoma" pitchFamily="34" charset="0"/>
              </a:defRPr>
            </a:lvl5pPr>
            <a:lvl6pPr marL="25146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6pPr>
            <a:lvl7pPr marL="29718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7pPr>
            <a:lvl8pPr marL="34290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8pPr>
            <a:lvl9pPr marL="38862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9pPr>
          </a:lstStyle>
          <a:p>
            <a:pPr eaLnBrk="1" hangingPunct="1">
              <a:spcBef>
                <a:spcPct val="0"/>
              </a:spcBef>
              <a:buClrTx/>
              <a:buSzTx/>
              <a:buFontTx/>
              <a:buNone/>
            </a:pPr>
            <a:r>
              <a:rPr lang="ru-RU" altLang="ru-RU" sz="1600">
                <a:cs typeface="Tahoma" pitchFamily="34" charset="0"/>
              </a:rPr>
              <a:t>Подготовил:</a:t>
            </a:r>
          </a:p>
          <a:p>
            <a:pPr eaLnBrk="1" hangingPunct="1">
              <a:spcBef>
                <a:spcPct val="0"/>
              </a:spcBef>
              <a:buClrTx/>
              <a:buSzTx/>
              <a:buFontTx/>
              <a:buNone/>
            </a:pPr>
            <a:r>
              <a:rPr lang="ru-RU" altLang="ru-RU" sz="1600">
                <a:cs typeface="Tahoma" pitchFamily="34" charset="0"/>
              </a:rPr>
              <a:t>Манченко И.С.,</a:t>
            </a:r>
          </a:p>
          <a:p>
            <a:pPr eaLnBrk="1" hangingPunct="1">
              <a:spcBef>
                <a:spcPct val="0"/>
              </a:spcBef>
              <a:buClrTx/>
              <a:buSzTx/>
              <a:buFontTx/>
              <a:buNone/>
            </a:pPr>
            <a:r>
              <a:rPr lang="ru-RU" altLang="ru-RU" sz="1600">
                <a:cs typeface="Tahoma" pitchFamily="34" charset="0"/>
              </a:rPr>
              <a:t>учитель биологии и химии</a:t>
            </a:r>
          </a:p>
          <a:p>
            <a:pPr eaLnBrk="1" hangingPunct="1">
              <a:spcBef>
                <a:spcPct val="0"/>
              </a:spcBef>
              <a:buClrTx/>
              <a:buSzTx/>
              <a:buFontTx/>
              <a:buNone/>
            </a:pPr>
            <a:r>
              <a:rPr lang="ru-RU" altLang="ru-RU" sz="1600">
                <a:cs typeface="Tahoma" pitchFamily="34" charset="0"/>
              </a:rPr>
              <a:t>МБОУ «Ровеньская ООШ»</a:t>
            </a:r>
          </a:p>
        </p:txBody>
      </p:sp>
      <p:sp>
        <p:nvSpPr>
          <p:cNvPr id="3076" name="Rectangle 2"/>
          <p:cNvSpPr txBox="1">
            <a:spLocks noChangeArrowheads="1"/>
          </p:cNvSpPr>
          <p:nvPr/>
        </p:nvSpPr>
        <p:spPr bwMode="auto">
          <a:xfrm>
            <a:off x="2994025" y="6302375"/>
            <a:ext cx="2551113"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itchFamily="2" charset="2"/>
              <a:buChar char="n"/>
              <a:defRPr sz="3200">
                <a:solidFill>
                  <a:schemeClr val="tx1"/>
                </a:solidFill>
                <a:latin typeface="Tahoma" pitchFamily="34" charset="0"/>
              </a:defRPr>
            </a:lvl1pPr>
            <a:lvl2pPr marL="742950" indent="-285750">
              <a:spcBef>
                <a:spcPct val="20000"/>
              </a:spcBef>
              <a:buClr>
                <a:schemeClr val="hlink"/>
              </a:buClr>
              <a:buSzPct val="55000"/>
              <a:buFont typeface="Wingdings" pitchFamily="2" charset="2"/>
              <a:buChar char="n"/>
              <a:defRPr sz="2800">
                <a:solidFill>
                  <a:schemeClr val="tx1"/>
                </a:solidFill>
                <a:latin typeface="Tahoma" pitchFamily="34" charset="0"/>
              </a:defRPr>
            </a:lvl2pPr>
            <a:lvl3pPr marL="1143000" indent="-228600">
              <a:spcBef>
                <a:spcPct val="20000"/>
              </a:spcBef>
              <a:buClr>
                <a:schemeClr val="folHlink"/>
              </a:buClr>
              <a:buSzPct val="50000"/>
              <a:buFont typeface="Wingdings" pitchFamily="2" charset="2"/>
              <a:buChar char="n"/>
              <a:defRPr sz="2400">
                <a:solidFill>
                  <a:schemeClr val="tx1"/>
                </a:solidFill>
                <a:latin typeface="Tahoma" pitchFamily="34" charset="0"/>
              </a:defRPr>
            </a:lvl3pPr>
            <a:lvl4pPr marL="1600200" indent="-228600">
              <a:spcBef>
                <a:spcPct val="20000"/>
              </a:spcBef>
              <a:buClr>
                <a:schemeClr val="accent2"/>
              </a:buClr>
              <a:buSzPct val="55000"/>
              <a:buFont typeface="Wingdings" pitchFamily="2" charset="2"/>
              <a:buChar char="n"/>
              <a:defRPr sz="2000">
                <a:solidFill>
                  <a:schemeClr val="tx1"/>
                </a:solidFill>
                <a:latin typeface="Tahoma" pitchFamily="34" charset="0"/>
              </a:defRPr>
            </a:lvl4pPr>
            <a:lvl5pPr marL="2057400" indent="-228600">
              <a:spcBef>
                <a:spcPct val="20000"/>
              </a:spcBef>
              <a:buClr>
                <a:schemeClr val="accent1"/>
              </a:buClr>
              <a:buSzPct val="50000"/>
              <a:buFont typeface="Wingdings" pitchFamily="2" charset="2"/>
              <a:buChar char="n"/>
              <a:defRPr sz="2000">
                <a:solidFill>
                  <a:schemeClr val="tx1"/>
                </a:solidFill>
                <a:latin typeface="Tahoma" pitchFamily="34" charset="0"/>
              </a:defRPr>
            </a:lvl5pPr>
            <a:lvl6pPr marL="25146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6pPr>
            <a:lvl7pPr marL="29718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7pPr>
            <a:lvl8pPr marL="34290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8pPr>
            <a:lvl9pPr marL="38862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9pPr>
          </a:lstStyle>
          <a:p>
            <a:pPr algn="ctr" eaLnBrk="1" hangingPunct="1">
              <a:spcBef>
                <a:spcPct val="0"/>
              </a:spcBef>
              <a:buClrTx/>
              <a:buSzTx/>
              <a:buFontTx/>
              <a:buNone/>
            </a:pPr>
            <a:r>
              <a:rPr lang="ru-RU" altLang="ru-RU" sz="1600">
                <a:cs typeface="Tahoma" pitchFamily="34" charset="0"/>
              </a:rPr>
              <a:t>п. Ровеньки, 2024 г.</a:t>
            </a:r>
          </a:p>
        </p:txBody>
      </p:sp>
      <p:sp>
        <p:nvSpPr>
          <p:cNvPr id="3077" name="Rectangle 2"/>
          <p:cNvSpPr txBox="1">
            <a:spLocks noChangeArrowheads="1"/>
          </p:cNvSpPr>
          <p:nvPr/>
        </p:nvSpPr>
        <p:spPr bwMode="auto">
          <a:xfrm>
            <a:off x="808038" y="476250"/>
            <a:ext cx="7793037" cy="865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itchFamily="2" charset="2"/>
              <a:buChar char="n"/>
              <a:defRPr sz="3200">
                <a:solidFill>
                  <a:schemeClr val="tx1"/>
                </a:solidFill>
                <a:latin typeface="Tahoma" pitchFamily="34" charset="0"/>
              </a:defRPr>
            </a:lvl1pPr>
            <a:lvl2pPr marL="742950" indent="-285750">
              <a:spcBef>
                <a:spcPct val="20000"/>
              </a:spcBef>
              <a:buClr>
                <a:schemeClr val="hlink"/>
              </a:buClr>
              <a:buSzPct val="55000"/>
              <a:buFont typeface="Wingdings" pitchFamily="2" charset="2"/>
              <a:buChar char="n"/>
              <a:defRPr sz="2800">
                <a:solidFill>
                  <a:schemeClr val="tx1"/>
                </a:solidFill>
                <a:latin typeface="Tahoma" pitchFamily="34" charset="0"/>
              </a:defRPr>
            </a:lvl2pPr>
            <a:lvl3pPr marL="1143000" indent="-228600">
              <a:spcBef>
                <a:spcPct val="20000"/>
              </a:spcBef>
              <a:buClr>
                <a:schemeClr val="folHlink"/>
              </a:buClr>
              <a:buSzPct val="50000"/>
              <a:buFont typeface="Wingdings" pitchFamily="2" charset="2"/>
              <a:buChar char="n"/>
              <a:defRPr sz="2400">
                <a:solidFill>
                  <a:schemeClr val="tx1"/>
                </a:solidFill>
                <a:latin typeface="Tahoma" pitchFamily="34" charset="0"/>
              </a:defRPr>
            </a:lvl3pPr>
            <a:lvl4pPr marL="1600200" indent="-228600">
              <a:spcBef>
                <a:spcPct val="20000"/>
              </a:spcBef>
              <a:buClr>
                <a:schemeClr val="accent2"/>
              </a:buClr>
              <a:buSzPct val="55000"/>
              <a:buFont typeface="Wingdings" pitchFamily="2" charset="2"/>
              <a:buChar char="n"/>
              <a:defRPr sz="2000">
                <a:solidFill>
                  <a:schemeClr val="tx1"/>
                </a:solidFill>
                <a:latin typeface="Tahoma" pitchFamily="34" charset="0"/>
              </a:defRPr>
            </a:lvl4pPr>
            <a:lvl5pPr marL="2057400" indent="-228600">
              <a:spcBef>
                <a:spcPct val="20000"/>
              </a:spcBef>
              <a:buClr>
                <a:schemeClr val="accent1"/>
              </a:buClr>
              <a:buSzPct val="50000"/>
              <a:buFont typeface="Wingdings" pitchFamily="2" charset="2"/>
              <a:buChar char="n"/>
              <a:defRPr sz="2000">
                <a:solidFill>
                  <a:schemeClr val="tx1"/>
                </a:solidFill>
                <a:latin typeface="Tahoma" pitchFamily="34" charset="0"/>
              </a:defRPr>
            </a:lvl5pPr>
            <a:lvl6pPr marL="25146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6pPr>
            <a:lvl7pPr marL="29718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7pPr>
            <a:lvl8pPr marL="34290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8pPr>
            <a:lvl9pPr marL="38862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9pPr>
          </a:lstStyle>
          <a:p>
            <a:pPr algn="ctr" eaLnBrk="1" hangingPunct="1">
              <a:spcBef>
                <a:spcPct val="0"/>
              </a:spcBef>
              <a:buClrTx/>
              <a:buSzTx/>
              <a:buFontTx/>
              <a:buNone/>
            </a:pPr>
            <a:r>
              <a:rPr lang="ru-RU" altLang="ru-RU" sz="1600">
                <a:cs typeface="Tahoma" pitchFamily="34" charset="0"/>
              </a:rPr>
              <a:t>Муниципальное бюджетное общеобразовательное учреждение</a:t>
            </a:r>
          </a:p>
          <a:p>
            <a:pPr algn="ctr" eaLnBrk="1" hangingPunct="1">
              <a:spcBef>
                <a:spcPct val="0"/>
              </a:spcBef>
              <a:buClrTx/>
              <a:buSzTx/>
              <a:buFontTx/>
              <a:buNone/>
            </a:pPr>
            <a:r>
              <a:rPr lang="ru-RU" altLang="ru-RU" sz="1600">
                <a:cs typeface="Tahoma" pitchFamily="34" charset="0"/>
              </a:rPr>
              <a:t>«Ровеньская основная общеобразовательная школа Ровеньского района Белгородской области»</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677863" y="2492375"/>
            <a:ext cx="7854950"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defRPr>
            </a:lvl1pPr>
            <a:lvl2pPr marL="742950" indent="-285750" eaLnBrk="0" hangingPunct="0">
              <a:defRPr>
                <a:solidFill>
                  <a:schemeClr val="tx1"/>
                </a:solidFill>
                <a:latin typeface="Tahoma" pitchFamily="34" charset="0"/>
              </a:defRPr>
            </a:lvl2pPr>
            <a:lvl3pPr marL="1143000" indent="-228600" eaLnBrk="0" hangingPunct="0">
              <a:defRPr>
                <a:solidFill>
                  <a:schemeClr val="tx1"/>
                </a:solidFill>
                <a:latin typeface="Tahoma" pitchFamily="34" charset="0"/>
              </a:defRPr>
            </a:lvl3pPr>
            <a:lvl4pPr marL="1600200" indent="-228600" eaLnBrk="0" hangingPunct="0">
              <a:defRPr>
                <a:solidFill>
                  <a:schemeClr val="tx1"/>
                </a:solidFill>
                <a:latin typeface="Tahoma" pitchFamily="34" charset="0"/>
              </a:defRPr>
            </a:lvl4pPr>
            <a:lvl5pPr marL="2057400" indent="-228600" eaLnBrk="0" hangingPunct="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algn="just" eaLnBrk="1" hangingPunct="1">
              <a:defRPr/>
            </a:pPr>
            <a:r>
              <a:rPr lang="ru-RU" sz="2400" b="1" dirty="0" smtClean="0">
                <a:solidFill>
                  <a:srgbClr val="FF0000"/>
                </a:solidFill>
                <a:effectLst>
                  <a:outerShdw blurRad="38100" dist="38100" dir="2700000" algn="tl">
                    <a:srgbClr val="000000">
                      <a:alpha val="43137"/>
                    </a:srgbClr>
                  </a:outerShdw>
                </a:effectLst>
              </a:rPr>
              <a:t>Ведущая педагогическая идея опыта.</a:t>
            </a:r>
          </a:p>
          <a:p>
            <a:pPr algn="just" eaLnBrk="1" hangingPunct="1">
              <a:defRPr/>
            </a:pPr>
            <a:r>
              <a:rPr lang="ru-RU" altLang="ru-RU" sz="2400" dirty="0"/>
              <a:t>«Ведущая педагогическая идея опыта заключается в создании оптимальных условий для развития познавательной активности обучающихся через применение экологических задач на уроках биологии в 7-9 классах»</a:t>
            </a:r>
            <a:endParaRPr lang="ru-RU" altLang="ru-RU" sz="2400" dirty="0" smtClean="0"/>
          </a:p>
        </p:txBody>
      </p:sp>
      <p:sp>
        <p:nvSpPr>
          <p:cNvPr id="12291" name="TextBox 2"/>
          <p:cNvSpPr txBox="1">
            <a:spLocks noChangeArrowheads="1"/>
          </p:cNvSpPr>
          <p:nvPr/>
        </p:nvSpPr>
        <p:spPr bwMode="auto">
          <a:xfrm>
            <a:off x="677863" y="458788"/>
            <a:ext cx="8137525"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itchFamily="2" charset="2"/>
              <a:buChar char="n"/>
              <a:defRPr sz="3200">
                <a:solidFill>
                  <a:schemeClr val="tx1"/>
                </a:solidFill>
                <a:latin typeface="Tahoma" pitchFamily="34" charset="0"/>
              </a:defRPr>
            </a:lvl1pPr>
            <a:lvl2pPr marL="742950" indent="-285750">
              <a:spcBef>
                <a:spcPct val="20000"/>
              </a:spcBef>
              <a:buClr>
                <a:schemeClr val="hlink"/>
              </a:buClr>
              <a:buSzPct val="55000"/>
              <a:buFont typeface="Wingdings" pitchFamily="2" charset="2"/>
              <a:buChar char="n"/>
              <a:defRPr sz="2800">
                <a:solidFill>
                  <a:schemeClr val="tx1"/>
                </a:solidFill>
                <a:latin typeface="Tahoma" pitchFamily="34" charset="0"/>
              </a:defRPr>
            </a:lvl2pPr>
            <a:lvl3pPr marL="1143000" indent="-228600">
              <a:spcBef>
                <a:spcPct val="20000"/>
              </a:spcBef>
              <a:buClr>
                <a:schemeClr val="folHlink"/>
              </a:buClr>
              <a:buSzPct val="50000"/>
              <a:buFont typeface="Wingdings" pitchFamily="2" charset="2"/>
              <a:buChar char="n"/>
              <a:defRPr sz="2400">
                <a:solidFill>
                  <a:schemeClr val="tx1"/>
                </a:solidFill>
                <a:latin typeface="Tahoma" pitchFamily="34" charset="0"/>
              </a:defRPr>
            </a:lvl3pPr>
            <a:lvl4pPr marL="1600200" indent="-228600">
              <a:spcBef>
                <a:spcPct val="20000"/>
              </a:spcBef>
              <a:buClr>
                <a:schemeClr val="accent2"/>
              </a:buClr>
              <a:buSzPct val="55000"/>
              <a:buFont typeface="Wingdings" pitchFamily="2" charset="2"/>
              <a:buChar char="n"/>
              <a:defRPr sz="2000">
                <a:solidFill>
                  <a:schemeClr val="tx1"/>
                </a:solidFill>
                <a:latin typeface="Tahoma" pitchFamily="34" charset="0"/>
              </a:defRPr>
            </a:lvl4pPr>
            <a:lvl5pPr marL="2057400" indent="-228600">
              <a:spcBef>
                <a:spcPct val="20000"/>
              </a:spcBef>
              <a:buClr>
                <a:schemeClr val="accent1"/>
              </a:buClr>
              <a:buSzPct val="50000"/>
              <a:buFont typeface="Wingdings" pitchFamily="2" charset="2"/>
              <a:buChar char="n"/>
              <a:defRPr sz="2000">
                <a:solidFill>
                  <a:schemeClr val="tx1"/>
                </a:solidFill>
                <a:latin typeface="Tahoma" pitchFamily="34" charset="0"/>
              </a:defRPr>
            </a:lvl5pPr>
            <a:lvl6pPr marL="25146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6pPr>
            <a:lvl7pPr marL="29718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7pPr>
            <a:lvl8pPr marL="34290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8pPr>
            <a:lvl9pPr marL="38862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9pPr>
          </a:lstStyle>
          <a:p>
            <a:pPr algn="ctr" eaLnBrk="1" hangingPunct="1">
              <a:spcBef>
                <a:spcPct val="0"/>
              </a:spcBef>
              <a:buClrTx/>
              <a:buSzTx/>
              <a:buFontTx/>
              <a:buNone/>
            </a:pPr>
            <a:r>
              <a:rPr lang="ru-RU" altLang="ru-RU" sz="2400" b="1" i="1"/>
              <a:t>Тема: «Развитие познавательной активности обучающихся через применение экологических задач на уроках биологии в 7-9 классах»</a:t>
            </a: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68313" y="2133600"/>
            <a:ext cx="8207375" cy="1016000"/>
          </a:xfrm>
          <a:prstGeom prst="rect">
            <a:avLst/>
          </a:prstGeom>
          <a:noFill/>
        </p:spPr>
        <p:txBody>
          <a:bodyPr>
            <a:spAutoFit/>
          </a:bodyPr>
          <a:lstStyle/>
          <a:p>
            <a:pPr algn="just" eaLnBrk="1" hangingPunct="1">
              <a:defRPr/>
            </a:pPr>
            <a:r>
              <a:rPr lang="ru-RU" sz="2000" b="1" dirty="0">
                <a:solidFill>
                  <a:srgbClr val="FF0000"/>
                </a:solidFill>
                <a:effectLst>
                  <a:outerShdw blurRad="38100" dist="38100" dir="2700000" algn="tl">
                    <a:srgbClr val="000000">
                      <a:alpha val="43137"/>
                    </a:srgbClr>
                  </a:outerShdw>
                </a:effectLst>
              </a:rPr>
              <a:t>Длительность работы над опытом.</a:t>
            </a:r>
          </a:p>
          <a:p>
            <a:pPr algn="ctr" eaLnBrk="1" hangingPunct="1">
              <a:defRPr/>
            </a:pPr>
            <a:r>
              <a:rPr lang="ru-RU" sz="2000" b="1" dirty="0">
                <a:effectLst>
                  <a:outerShdw blurRad="38100" dist="38100" dir="2700000" algn="tl">
                    <a:srgbClr val="000000">
                      <a:alpha val="43137"/>
                    </a:srgbClr>
                  </a:outerShdw>
                </a:effectLst>
              </a:rPr>
              <a:t>Длительность работы над опытом</a:t>
            </a:r>
          </a:p>
          <a:p>
            <a:pPr algn="ctr" eaLnBrk="1" hangingPunct="1">
              <a:defRPr/>
            </a:pPr>
            <a:r>
              <a:rPr lang="ru-RU" sz="2000" b="1" dirty="0">
                <a:effectLst>
                  <a:outerShdw blurRad="38100" dist="38100" dir="2700000" algn="tl">
                    <a:srgbClr val="000000">
                      <a:alpha val="43137"/>
                    </a:srgbClr>
                  </a:outerShdw>
                </a:effectLst>
              </a:rPr>
              <a:t>2019-2022 гг.</a:t>
            </a:r>
          </a:p>
        </p:txBody>
      </p:sp>
      <p:sp>
        <p:nvSpPr>
          <p:cNvPr id="13315" name="TextBox 3"/>
          <p:cNvSpPr txBox="1">
            <a:spLocks noChangeArrowheads="1"/>
          </p:cNvSpPr>
          <p:nvPr/>
        </p:nvSpPr>
        <p:spPr bwMode="auto">
          <a:xfrm>
            <a:off x="677863" y="458788"/>
            <a:ext cx="8137525"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itchFamily="2" charset="2"/>
              <a:buChar char="n"/>
              <a:defRPr sz="3200">
                <a:solidFill>
                  <a:schemeClr val="tx1"/>
                </a:solidFill>
                <a:latin typeface="Tahoma" pitchFamily="34" charset="0"/>
              </a:defRPr>
            </a:lvl1pPr>
            <a:lvl2pPr marL="742950" indent="-285750">
              <a:spcBef>
                <a:spcPct val="20000"/>
              </a:spcBef>
              <a:buClr>
                <a:schemeClr val="hlink"/>
              </a:buClr>
              <a:buSzPct val="55000"/>
              <a:buFont typeface="Wingdings" pitchFamily="2" charset="2"/>
              <a:buChar char="n"/>
              <a:defRPr sz="2800">
                <a:solidFill>
                  <a:schemeClr val="tx1"/>
                </a:solidFill>
                <a:latin typeface="Tahoma" pitchFamily="34" charset="0"/>
              </a:defRPr>
            </a:lvl2pPr>
            <a:lvl3pPr marL="1143000" indent="-228600">
              <a:spcBef>
                <a:spcPct val="20000"/>
              </a:spcBef>
              <a:buClr>
                <a:schemeClr val="folHlink"/>
              </a:buClr>
              <a:buSzPct val="50000"/>
              <a:buFont typeface="Wingdings" pitchFamily="2" charset="2"/>
              <a:buChar char="n"/>
              <a:defRPr sz="2400">
                <a:solidFill>
                  <a:schemeClr val="tx1"/>
                </a:solidFill>
                <a:latin typeface="Tahoma" pitchFamily="34" charset="0"/>
              </a:defRPr>
            </a:lvl3pPr>
            <a:lvl4pPr marL="1600200" indent="-228600">
              <a:spcBef>
                <a:spcPct val="20000"/>
              </a:spcBef>
              <a:buClr>
                <a:schemeClr val="accent2"/>
              </a:buClr>
              <a:buSzPct val="55000"/>
              <a:buFont typeface="Wingdings" pitchFamily="2" charset="2"/>
              <a:buChar char="n"/>
              <a:defRPr sz="2000">
                <a:solidFill>
                  <a:schemeClr val="tx1"/>
                </a:solidFill>
                <a:latin typeface="Tahoma" pitchFamily="34" charset="0"/>
              </a:defRPr>
            </a:lvl4pPr>
            <a:lvl5pPr marL="2057400" indent="-228600">
              <a:spcBef>
                <a:spcPct val="20000"/>
              </a:spcBef>
              <a:buClr>
                <a:schemeClr val="accent1"/>
              </a:buClr>
              <a:buSzPct val="50000"/>
              <a:buFont typeface="Wingdings" pitchFamily="2" charset="2"/>
              <a:buChar char="n"/>
              <a:defRPr sz="2000">
                <a:solidFill>
                  <a:schemeClr val="tx1"/>
                </a:solidFill>
                <a:latin typeface="Tahoma" pitchFamily="34" charset="0"/>
              </a:defRPr>
            </a:lvl5pPr>
            <a:lvl6pPr marL="25146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6pPr>
            <a:lvl7pPr marL="29718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7pPr>
            <a:lvl8pPr marL="34290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8pPr>
            <a:lvl9pPr marL="38862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9pPr>
          </a:lstStyle>
          <a:p>
            <a:pPr algn="ctr" eaLnBrk="1" hangingPunct="1">
              <a:spcBef>
                <a:spcPct val="0"/>
              </a:spcBef>
              <a:buClrTx/>
              <a:buSzTx/>
              <a:buFontTx/>
              <a:buNone/>
            </a:pPr>
            <a:r>
              <a:rPr lang="ru-RU" altLang="ru-RU" sz="2400" b="1" i="1"/>
              <a:t>Тема: «Развитие познавательной активности обучающихся через применение экологических задач на уроках биологии в 7-9 классах»</a:t>
            </a:r>
          </a:p>
        </p:txBody>
      </p:sp>
      <p:graphicFrame>
        <p:nvGraphicFramePr>
          <p:cNvPr id="5" name="Таблица 4"/>
          <p:cNvGraphicFramePr>
            <a:graphicFrameLocks noGrp="1"/>
          </p:cNvGraphicFramePr>
          <p:nvPr/>
        </p:nvGraphicFramePr>
        <p:xfrm>
          <a:off x="323850" y="3213100"/>
          <a:ext cx="8491538" cy="3467100"/>
        </p:xfrm>
        <a:graphic>
          <a:graphicData uri="http://schemas.openxmlformats.org/drawingml/2006/table">
            <a:tbl>
              <a:tblPr firstRow="1" firstCol="1" bandRow="1">
                <a:tableStyleId>{5C22544A-7EE6-4342-B048-85BDC9FD1C3A}</a:tableStyleId>
              </a:tblPr>
              <a:tblGrid>
                <a:gridCol w="1080079"/>
                <a:gridCol w="2232164"/>
                <a:gridCol w="5179295"/>
              </a:tblGrid>
              <a:tr h="787754">
                <a:tc>
                  <a:txBody>
                    <a:bodyPr/>
                    <a:lstStyle/>
                    <a:p>
                      <a:pPr algn="ctr">
                        <a:lnSpc>
                          <a:spcPct val="115000"/>
                        </a:lnSpc>
                        <a:spcAft>
                          <a:spcPts val="0"/>
                        </a:spcAft>
                      </a:pPr>
                      <a:r>
                        <a:rPr lang="ru-RU" sz="1600" b="1" i="0" dirty="0" smtClean="0">
                          <a:solidFill>
                            <a:schemeClr val="tx1"/>
                          </a:solidFill>
                          <a:effectLst/>
                          <a:latin typeface="+mn-lt"/>
                          <a:ea typeface="+mn-ea"/>
                          <a:cs typeface="+mn-cs"/>
                        </a:rPr>
                        <a:t>2019-2020</a:t>
                      </a:r>
                      <a:r>
                        <a:rPr lang="ru-RU" sz="1600" b="1" i="0" baseline="0" dirty="0" smtClean="0">
                          <a:solidFill>
                            <a:schemeClr val="tx1"/>
                          </a:solidFill>
                          <a:effectLst/>
                          <a:latin typeface="+mn-lt"/>
                          <a:ea typeface="+mn-ea"/>
                          <a:cs typeface="+mn-cs"/>
                        </a:rPr>
                        <a:t> гг.</a:t>
                      </a:r>
                      <a:endParaRPr lang="ru-RU" sz="1600" b="1" i="0" dirty="0">
                        <a:solidFill>
                          <a:schemeClr val="tx1"/>
                        </a:solidFill>
                        <a:effectLst/>
                        <a:latin typeface="Calibri"/>
                        <a:ea typeface="Calibri"/>
                        <a:cs typeface="Times New Roman"/>
                      </a:endParaRPr>
                    </a:p>
                  </a:txBody>
                  <a:tcPr marL="68577" marR="68577" marT="0" marB="0">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algn="ctr">
                        <a:lnSpc>
                          <a:spcPct val="115000"/>
                        </a:lnSpc>
                        <a:spcAft>
                          <a:spcPts val="0"/>
                        </a:spcAft>
                      </a:pPr>
                      <a:r>
                        <a:rPr lang="ru-RU" sz="1600" b="1" i="0" dirty="0" smtClean="0">
                          <a:solidFill>
                            <a:schemeClr val="tx1"/>
                          </a:solidFill>
                          <a:effectLst/>
                          <a:latin typeface="+mn-lt"/>
                          <a:ea typeface="Calibri"/>
                          <a:cs typeface="Times New Roman"/>
                        </a:rPr>
                        <a:t>Подготовительный</a:t>
                      </a:r>
                      <a:r>
                        <a:rPr lang="ru-RU" sz="1600" b="1" i="0" baseline="0" dirty="0" smtClean="0">
                          <a:solidFill>
                            <a:schemeClr val="tx1"/>
                          </a:solidFill>
                          <a:effectLst/>
                          <a:latin typeface="+mn-lt"/>
                          <a:ea typeface="Calibri"/>
                          <a:cs typeface="Times New Roman"/>
                        </a:rPr>
                        <a:t> этап</a:t>
                      </a:r>
                      <a:endParaRPr lang="ru-RU" sz="1600" b="1" i="0" dirty="0">
                        <a:solidFill>
                          <a:schemeClr val="tx1"/>
                        </a:solidFill>
                        <a:effectLst/>
                        <a:latin typeface="+mn-lt"/>
                        <a:ea typeface="Calibri"/>
                        <a:cs typeface="Times New Roman"/>
                      </a:endParaRPr>
                    </a:p>
                  </a:txBody>
                  <a:tcPr marL="68577" marR="68577" marT="0" marB="0">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ru-RU" sz="1400" b="0" kern="1200" dirty="0" smtClean="0">
                          <a:solidFill>
                            <a:schemeClr val="tx1"/>
                          </a:solidFill>
                          <a:effectLst/>
                          <a:latin typeface="+mn-lt"/>
                          <a:ea typeface="+mn-ea"/>
                          <a:cs typeface="+mn-cs"/>
                        </a:rPr>
                        <a:t>Проведение диагностики уровня мотивации учения и эмоционального отношения к учению и обнаружение проблемы</a:t>
                      </a:r>
                      <a:endParaRPr lang="ru-RU" sz="1400" b="0" dirty="0" smtClean="0">
                        <a:solidFill>
                          <a:schemeClr val="tx1"/>
                        </a:solidFill>
                        <a:effectLst/>
                        <a:latin typeface="+mn-lt"/>
                        <a:ea typeface="Calibri"/>
                        <a:cs typeface="Times New Roman"/>
                      </a:endParaRPr>
                    </a:p>
                  </a:txBody>
                  <a:tcPr marL="68577" marR="68577" marT="0" marB="0">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r>
              <a:tr h="841251">
                <a:tc>
                  <a:txBody>
                    <a:bodyPr/>
                    <a:lstStyle/>
                    <a:p>
                      <a:pPr algn="ctr">
                        <a:lnSpc>
                          <a:spcPct val="115000"/>
                        </a:lnSpc>
                        <a:spcAft>
                          <a:spcPts val="0"/>
                        </a:spcAft>
                      </a:pPr>
                      <a:endParaRPr lang="ru-RU" sz="1600" b="1" i="0" dirty="0" smtClean="0">
                        <a:solidFill>
                          <a:schemeClr val="tx1"/>
                        </a:solidFill>
                        <a:effectLst/>
                      </a:endParaRPr>
                    </a:p>
                    <a:p>
                      <a:pPr algn="ctr">
                        <a:lnSpc>
                          <a:spcPct val="115000"/>
                        </a:lnSpc>
                        <a:spcAft>
                          <a:spcPts val="0"/>
                        </a:spcAft>
                      </a:pPr>
                      <a:r>
                        <a:rPr lang="ru-RU" sz="1600" b="1" i="0" dirty="0" smtClean="0">
                          <a:solidFill>
                            <a:schemeClr val="tx1"/>
                          </a:solidFill>
                          <a:effectLst/>
                        </a:rPr>
                        <a:t>2020-2021 гг.</a:t>
                      </a:r>
                      <a:endParaRPr lang="ru-RU" sz="1600" b="1" i="0" dirty="0">
                        <a:solidFill>
                          <a:schemeClr val="tx1"/>
                        </a:solidFill>
                        <a:effectLst/>
                        <a:latin typeface="Calibri"/>
                        <a:ea typeface="Calibri"/>
                        <a:cs typeface="Times New Roman"/>
                      </a:endParaRPr>
                    </a:p>
                  </a:txBody>
                  <a:tcPr marL="68577" marR="68577" marT="0" marB="0">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algn="ctr">
                        <a:lnSpc>
                          <a:spcPct val="115000"/>
                        </a:lnSpc>
                        <a:spcAft>
                          <a:spcPts val="0"/>
                        </a:spcAft>
                      </a:pPr>
                      <a:endParaRPr lang="ru-RU" sz="1600" b="1" i="0" dirty="0" smtClean="0">
                        <a:solidFill>
                          <a:schemeClr val="tx1"/>
                        </a:solidFill>
                        <a:effectLst/>
                        <a:latin typeface="+mn-lt"/>
                        <a:ea typeface="Calibri"/>
                        <a:cs typeface="Times New Roman"/>
                      </a:endParaRPr>
                    </a:p>
                    <a:p>
                      <a:pPr algn="ctr">
                        <a:lnSpc>
                          <a:spcPct val="115000"/>
                        </a:lnSpc>
                        <a:spcAft>
                          <a:spcPts val="0"/>
                        </a:spcAft>
                      </a:pPr>
                      <a:r>
                        <a:rPr lang="ru-RU" sz="1600" b="1" i="0" dirty="0" smtClean="0">
                          <a:solidFill>
                            <a:schemeClr val="tx1"/>
                          </a:solidFill>
                          <a:effectLst/>
                          <a:latin typeface="+mn-lt"/>
                          <a:ea typeface="Calibri"/>
                          <a:cs typeface="Times New Roman"/>
                        </a:rPr>
                        <a:t>Основной этап</a:t>
                      </a:r>
                      <a:endParaRPr lang="ru-RU" sz="1600" b="1" i="0" dirty="0">
                        <a:solidFill>
                          <a:schemeClr val="tx1"/>
                        </a:solidFill>
                        <a:effectLst/>
                        <a:latin typeface="+mn-lt"/>
                        <a:ea typeface="Calibri"/>
                        <a:cs typeface="Times New Roman"/>
                      </a:endParaRPr>
                    </a:p>
                  </a:txBody>
                  <a:tcPr marL="68577" marR="68577" marT="0" marB="0">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algn="ctr">
                        <a:lnSpc>
                          <a:spcPct val="115000"/>
                        </a:lnSpc>
                        <a:spcAft>
                          <a:spcPts val="0"/>
                        </a:spcAft>
                      </a:pPr>
                      <a:r>
                        <a:rPr lang="ru-RU" sz="1400" kern="1200" dirty="0" smtClean="0">
                          <a:solidFill>
                            <a:schemeClr val="dk1"/>
                          </a:solidFill>
                          <a:effectLst/>
                          <a:latin typeface="+mn-lt"/>
                          <a:ea typeface="+mn-ea"/>
                          <a:cs typeface="+mn-cs"/>
                        </a:rPr>
                        <a:t>Апробация форм, методов и средств организации занятий с использованием экологических задач, участие обучающихся в конкурсах и открытых занятиях</a:t>
                      </a:r>
                      <a:endParaRPr lang="ru-RU" sz="1400" dirty="0">
                        <a:solidFill>
                          <a:schemeClr val="tx1"/>
                        </a:solidFill>
                        <a:effectLst/>
                        <a:latin typeface="+mn-lt"/>
                        <a:ea typeface="Calibri"/>
                        <a:cs typeface="Times New Roman"/>
                      </a:endParaRPr>
                    </a:p>
                  </a:txBody>
                  <a:tcPr marL="68577" marR="68577" marT="0" marB="0">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r>
              <a:tr h="1838095">
                <a:tc>
                  <a:txBody>
                    <a:bodyPr/>
                    <a:lstStyle/>
                    <a:p>
                      <a:pPr algn="ctr">
                        <a:lnSpc>
                          <a:spcPct val="115000"/>
                        </a:lnSpc>
                        <a:spcAft>
                          <a:spcPts val="0"/>
                        </a:spcAft>
                      </a:pPr>
                      <a:endParaRPr lang="ru-RU" sz="1600" b="1" i="0" dirty="0" smtClean="0">
                        <a:solidFill>
                          <a:schemeClr val="tx1"/>
                        </a:solidFill>
                        <a:effectLst/>
                      </a:endParaRPr>
                    </a:p>
                    <a:p>
                      <a:pPr algn="ctr">
                        <a:lnSpc>
                          <a:spcPct val="115000"/>
                        </a:lnSpc>
                        <a:spcAft>
                          <a:spcPts val="0"/>
                        </a:spcAft>
                      </a:pPr>
                      <a:endParaRPr lang="ru-RU" sz="1600" b="1" i="0" dirty="0" smtClean="0">
                        <a:solidFill>
                          <a:schemeClr val="tx1"/>
                        </a:solidFill>
                        <a:effectLst/>
                      </a:endParaRPr>
                    </a:p>
                    <a:p>
                      <a:pPr algn="ctr">
                        <a:lnSpc>
                          <a:spcPct val="115000"/>
                        </a:lnSpc>
                        <a:spcAft>
                          <a:spcPts val="0"/>
                        </a:spcAft>
                      </a:pPr>
                      <a:r>
                        <a:rPr lang="ru-RU" sz="1600" b="1" i="0" dirty="0" smtClean="0">
                          <a:solidFill>
                            <a:schemeClr val="tx1"/>
                          </a:solidFill>
                          <a:effectLst/>
                        </a:rPr>
                        <a:t>2021-2022</a:t>
                      </a:r>
                      <a:r>
                        <a:rPr lang="ru-RU" sz="1600" b="1" i="0" baseline="0" dirty="0" smtClean="0">
                          <a:solidFill>
                            <a:schemeClr val="tx1"/>
                          </a:solidFill>
                          <a:effectLst/>
                        </a:rPr>
                        <a:t> гг</a:t>
                      </a:r>
                      <a:r>
                        <a:rPr lang="ru-RU" sz="1600" b="1" i="0" dirty="0" smtClean="0">
                          <a:solidFill>
                            <a:schemeClr val="tx1"/>
                          </a:solidFill>
                          <a:effectLst/>
                        </a:rPr>
                        <a:t>.</a:t>
                      </a:r>
                      <a:endParaRPr lang="ru-RU" sz="1600" b="1" i="0" dirty="0">
                        <a:solidFill>
                          <a:schemeClr val="tx1"/>
                        </a:solidFill>
                        <a:effectLst/>
                        <a:latin typeface="Calibri"/>
                        <a:ea typeface="Calibri"/>
                        <a:cs typeface="Times New Roman"/>
                      </a:endParaRPr>
                    </a:p>
                  </a:txBody>
                  <a:tcPr marL="68577" marR="68577" marT="0" marB="0">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algn="ctr">
                        <a:lnSpc>
                          <a:spcPct val="115000"/>
                        </a:lnSpc>
                        <a:spcAft>
                          <a:spcPts val="0"/>
                        </a:spcAft>
                      </a:pPr>
                      <a:endParaRPr lang="ru-RU" sz="1600" b="1" i="0" dirty="0" smtClean="0">
                        <a:solidFill>
                          <a:schemeClr val="tx1"/>
                        </a:solidFill>
                        <a:effectLst/>
                        <a:latin typeface="+mn-lt"/>
                        <a:ea typeface="Calibri"/>
                        <a:cs typeface="Times New Roman"/>
                      </a:endParaRPr>
                    </a:p>
                    <a:p>
                      <a:pPr algn="ctr">
                        <a:lnSpc>
                          <a:spcPct val="115000"/>
                        </a:lnSpc>
                        <a:spcAft>
                          <a:spcPts val="0"/>
                        </a:spcAft>
                      </a:pPr>
                      <a:endParaRPr lang="ru-RU" sz="1600" b="1" i="0" dirty="0" smtClean="0">
                        <a:solidFill>
                          <a:schemeClr val="tx1"/>
                        </a:solidFill>
                        <a:effectLst/>
                        <a:latin typeface="+mn-lt"/>
                        <a:ea typeface="Calibri"/>
                        <a:cs typeface="Times New Roman"/>
                      </a:endParaRPr>
                    </a:p>
                    <a:p>
                      <a:pPr algn="ctr">
                        <a:lnSpc>
                          <a:spcPct val="115000"/>
                        </a:lnSpc>
                        <a:spcAft>
                          <a:spcPts val="0"/>
                        </a:spcAft>
                      </a:pPr>
                      <a:r>
                        <a:rPr lang="ru-RU" sz="1600" b="1" i="0" dirty="0" smtClean="0">
                          <a:solidFill>
                            <a:schemeClr val="tx1"/>
                          </a:solidFill>
                          <a:effectLst/>
                          <a:latin typeface="+mn-lt"/>
                          <a:ea typeface="Calibri"/>
                          <a:cs typeface="Times New Roman"/>
                        </a:rPr>
                        <a:t>Заключительный этап</a:t>
                      </a:r>
                      <a:endParaRPr lang="ru-RU" sz="1600" b="1" i="0" dirty="0">
                        <a:solidFill>
                          <a:schemeClr val="tx1"/>
                        </a:solidFill>
                        <a:effectLst/>
                        <a:latin typeface="+mn-lt"/>
                        <a:ea typeface="Calibri"/>
                        <a:cs typeface="Times New Roman"/>
                      </a:endParaRPr>
                    </a:p>
                  </a:txBody>
                  <a:tcPr marL="68577" marR="68577" marT="0" marB="0">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algn="ctr">
                        <a:lnSpc>
                          <a:spcPct val="115000"/>
                        </a:lnSpc>
                        <a:spcAft>
                          <a:spcPts val="0"/>
                        </a:spcAft>
                      </a:pPr>
                      <a:r>
                        <a:rPr lang="ru-RU" sz="1400" kern="1200" dirty="0" smtClean="0">
                          <a:solidFill>
                            <a:schemeClr val="dk1"/>
                          </a:solidFill>
                          <a:effectLst/>
                          <a:latin typeface="+mn-lt"/>
                          <a:ea typeface="+mn-ea"/>
                          <a:cs typeface="+mn-cs"/>
                        </a:rPr>
                        <a:t>Подведены и проанализированы результаты трёхлетней работы со школьниками по развитию познавательной активности через применение экологических задач, проведена итоговая диагностика, обработка и анализ полученных данных, выявление эффективности выбранной методики, намечены пути для совершенствования этой работы с обучающимися, обобщение опыта работы</a:t>
                      </a:r>
                      <a:endParaRPr lang="ru-RU" sz="1200" dirty="0">
                        <a:solidFill>
                          <a:schemeClr val="tx1"/>
                        </a:solidFill>
                        <a:effectLst/>
                        <a:latin typeface="+mn-lt"/>
                        <a:ea typeface="Calibri"/>
                        <a:cs typeface="Times New Roman"/>
                      </a:endParaRPr>
                    </a:p>
                  </a:txBody>
                  <a:tcPr marL="68577" marR="68577" marT="0" marB="0">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r>
            </a:tbl>
          </a:graphicData>
        </a:graphic>
      </p:graphicFrame>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69925" y="2663825"/>
            <a:ext cx="7862888" cy="3046413"/>
          </a:xfrm>
          <a:prstGeom prst="rect">
            <a:avLst/>
          </a:prstGeom>
          <a:noFill/>
        </p:spPr>
        <p:txBody>
          <a:bodyPr>
            <a:spAutoFit/>
          </a:bodyPr>
          <a:lstStyle/>
          <a:p>
            <a:pPr algn="just" eaLnBrk="1" hangingPunct="1">
              <a:defRPr/>
            </a:pPr>
            <a:r>
              <a:rPr lang="ru-RU" sz="2400" b="1" dirty="0">
                <a:solidFill>
                  <a:srgbClr val="FF0000"/>
                </a:solidFill>
                <a:effectLst>
                  <a:outerShdw blurRad="38100" dist="38100" dir="2700000" algn="tl">
                    <a:srgbClr val="000000">
                      <a:alpha val="43137"/>
                    </a:srgbClr>
                  </a:outerShdw>
                </a:effectLst>
              </a:rPr>
              <a:t>Диапазон опыта.</a:t>
            </a:r>
          </a:p>
          <a:p>
            <a:pPr algn="just" eaLnBrk="1" hangingPunct="1">
              <a:defRPr/>
            </a:pPr>
            <a:r>
              <a:rPr lang="ru-RU" sz="2400" dirty="0"/>
              <a:t>«Тема опыта охватывает уроки биологии в 7-9 классах, в опыте это продемонстрировано через содержание уроков.</a:t>
            </a:r>
          </a:p>
          <a:p>
            <a:pPr algn="just" eaLnBrk="1" hangingPunct="1">
              <a:defRPr/>
            </a:pPr>
            <a:r>
              <a:rPr lang="ru-RU" sz="2400" dirty="0"/>
              <a:t>Экологические задачи используются на уроках биологии в разной степени, в зависимости от возраста обучающихся, содержания материала темы, особенностей класса»</a:t>
            </a:r>
          </a:p>
        </p:txBody>
      </p:sp>
      <p:sp>
        <p:nvSpPr>
          <p:cNvPr id="14339" name="TextBox 2"/>
          <p:cNvSpPr txBox="1">
            <a:spLocks noChangeArrowheads="1"/>
          </p:cNvSpPr>
          <p:nvPr/>
        </p:nvSpPr>
        <p:spPr bwMode="auto">
          <a:xfrm>
            <a:off x="677863" y="458788"/>
            <a:ext cx="8137525"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itchFamily="2" charset="2"/>
              <a:buChar char="n"/>
              <a:defRPr sz="3200">
                <a:solidFill>
                  <a:schemeClr val="tx1"/>
                </a:solidFill>
                <a:latin typeface="Tahoma" pitchFamily="34" charset="0"/>
              </a:defRPr>
            </a:lvl1pPr>
            <a:lvl2pPr marL="742950" indent="-285750">
              <a:spcBef>
                <a:spcPct val="20000"/>
              </a:spcBef>
              <a:buClr>
                <a:schemeClr val="hlink"/>
              </a:buClr>
              <a:buSzPct val="55000"/>
              <a:buFont typeface="Wingdings" pitchFamily="2" charset="2"/>
              <a:buChar char="n"/>
              <a:defRPr sz="2800">
                <a:solidFill>
                  <a:schemeClr val="tx1"/>
                </a:solidFill>
                <a:latin typeface="Tahoma" pitchFamily="34" charset="0"/>
              </a:defRPr>
            </a:lvl2pPr>
            <a:lvl3pPr marL="1143000" indent="-228600">
              <a:spcBef>
                <a:spcPct val="20000"/>
              </a:spcBef>
              <a:buClr>
                <a:schemeClr val="folHlink"/>
              </a:buClr>
              <a:buSzPct val="50000"/>
              <a:buFont typeface="Wingdings" pitchFamily="2" charset="2"/>
              <a:buChar char="n"/>
              <a:defRPr sz="2400">
                <a:solidFill>
                  <a:schemeClr val="tx1"/>
                </a:solidFill>
                <a:latin typeface="Tahoma" pitchFamily="34" charset="0"/>
              </a:defRPr>
            </a:lvl3pPr>
            <a:lvl4pPr marL="1600200" indent="-228600">
              <a:spcBef>
                <a:spcPct val="20000"/>
              </a:spcBef>
              <a:buClr>
                <a:schemeClr val="accent2"/>
              </a:buClr>
              <a:buSzPct val="55000"/>
              <a:buFont typeface="Wingdings" pitchFamily="2" charset="2"/>
              <a:buChar char="n"/>
              <a:defRPr sz="2000">
                <a:solidFill>
                  <a:schemeClr val="tx1"/>
                </a:solidFill>
                <a:latin typeface="Tahoma" pitchFamily="34" charset="0"/>
              </a:defRPr>
            </a:lvl4pPr>
            <a:lvl5pPr marL="2057400" indent="-228600">
              <a:spcBef>
                <a:spcPct val="20000"/>
              </a:spcBef>
              <a:buClr>
                <a:schemeClr val="accent1"/>
              </a:buClr>
              <a:buSzPct val="50000"/>
              <a:buFont typeface="Wingdings" pitchFamily="2" charset="2"/>
              <a:buChar char="n"/>
              <a:defRPr sz="2000">
                <a:solidFill>
                  <a:schemeClr val="tx1"/>
                </a:solidFill>
                <a:latin typeface="Tahoma" pitchFamily="34" charset="0"/>
              </a:defRPr>
            </a:lvl5pPr>
            <a:lvl6pPr marL="25146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6pPr>
            <a:lvl7pPr marL="29718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7pPr>
            <a:lvl8pPr marL="34290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8pPr>
            <a:lvl9pPr marL="38862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9pPr>
          </a:lstStyle>
          <a:p>
            <a:pPr algn="ctr" eaLnBrk="1" hangingPunct="1">
              <a:spcBef>
                <a:spcPct val="0"/>
              </a:spcBef>
              <a:buClrTx/>
              <a:buSzTx/>
              <a:buFontTx/>
              <a:buNone/>
            </a:pPr>
            <a:r>
              <a:rPr lang="ru-RU" altLang="ru-RU" sz="2400" b="1" i="1"/>
              <a:t>Тема: «Развитие познавательной активности обучающихся через применение экологических задач на уроках биологии в 7-9 классах»</a:t>
            </a: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5288" y="2492375"/>
            <a:ext cx="8315325" cy="3694113"/>
          </a:xfrm>
          <a:prstGeom prst="rect">
            <a:avLst/>
          </a:prstGeom>
          <a:noFill/>
        </p:spPr>
        <p:txBody>
          <a:bodyPr>
            <a:spAutoFit/>
          </a:bodyPr>
          <a:lstStyle/>
          <a:p>
            <a:pPr algn="just" eaLnBrk="1" hangingPunct="1">
              <a:defRPr/>
            </a:pPr>
            <a:r>
              <a:rPr lang="ru-RU" b="1" dirty="0">
                <a:solidFill>
                  <a:srgbClr val="FF0000"/>
                </a:solidFill>
                <a:effectLst>
                  <a:outerShdw blurRad="38100" dist="38100" dir="2700000" algn="tl">
                    <a:srgbClr val="000000">
                      <a:alpha val="43137"/>
                    </a:srgbClr>
                  </a:outerShdw>
                </a:effectLst>
              </a:rPr>
              <a:t>Теоретическая база опыта.</a:t>
            </a:r>
          </a:p>
          <a:p>
            <a:pPr algn="just" eaLnBrk="1" hangingPunct="1">
              <a:defRPr/>
            </a:pPr>
            <a:r>
              <a:rPr lang="ru-RU" dirty="0"/>
              <a:t>«В современной науке </a:t>
            </a:r>
            <a:r>
              <a:rPr lang="ru-RU" b="1" i="1" u="sng" dirty="0"/>
              <a:t>экологическая задача</a:t>
            </a:r>
            <a:r>
              <a:rPr lang="ru-RU" dirty="0"/>
              <a:t> - это детальные требования к характеристикам окружающей среды, оценённые по возможности количественно, применимые по отношению к организации или её части и вытекающие из целей охраны окружающей среды и которые необходимо рассматривать в комплексе и обеспечить их выполнение в процессе достижения этих целей.</a:t>
            </a:r>
          </a:p>
          <a:p>
            <a:pPr algn="just" eaLnBrk="1" hangingPunct="1">
              <a:defRPr/>
            </a:pPr>
            <a:endParaRPr lang="ru-RU" dirty="0"/>
          </a:p>
          <a:p>
            <a:pPr algn="just" eaLnBrk="1" hangingPunct="1">
              <a:defRPr/>
            </a:pPr>
            <a:r>
              <a:rPr lang="ru-RU" dirty="0"/>
              <a:t>С точки зрения Е.Н. </a:t>
            </a:r>
            <a:r>
              <a:rPr lang="ru-RU" dirty="0" err="1"/>
              <a:t>Демьянкова</a:t>
            </a:r>
            <a:r>
              <a:rPr lang="ru-RU" dirty="0"/>
              <a:t>, </a:t>
            </a:r>
            <a:r>
              <a:rPr lang="ru-RU" b="1" i="1" u="sng" dirty="0"/>
              <a:t>экологическая задача</a:t>
            </a:r>
            <a:r>
              <a:rPr lang="ru-RU" b="1" i="1" dirty="0"/>
              <a:t> </a:t>
            </a:r>
            <a:r>
              <a:rPr lang="ru-RU" dirty="0"/>
              <a:t>- это учебная комбинация, описывающая какое-то явление, формулировка которой содержит определённое противоречие и предполагает ряд учебных действий, приводящих к восстановлению связей, разрешению противоречий и решению задачи»</a:t>
            </a:r>
          </a:p>
        </p:txBody>
      </p:sp>
      <p:sp>
        <p:nvSpPr>
          <p:cNvPr id="15363" name="TextBox 2"/>
          <p:cNvSpPr txBox="1">
            <a:spLocks noChangeArrowheads="1"/>
          </p:cNvSpPr>
          <p:nvPr/>
        </p:nvSpPr>
        <p:spPr bwMode="auto">
          <a:xfrm>
            <a:off x="677863" y="458788"/>
            <a:ext cx="8137525"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itchFamily="2" charset="2"/>
              <a:buChar char="n"/>
              <a:defRPr sz="3200">
                <a:solidFill>
                  <a:schemeClr val="tx1"/>
                </a:solidFill>
                <a:latin typeface="Tahoma" pitchFamily="34" charset="0"/>
              </a:defRPr>
            </a:lvl1pPr>
            <a:lvl2pPr marL="742950" indent="-285750">
              <a:spcBef>
                <a:spcPct val="20000"/>
              </a:spcBef>
              <a:buClr>
                <a:schemeClr val="hlink"/>
              </a:buClr>
              <a:buSzPct val="55000"/>
              <a:buFont typeface="Wingdings" pitchFamily="2" charset="2"/>
              <a:buChar char="n"/>
              <a:defRPr sz="2800">
                <a:solidFill>
                  <a:schemeClr val="tx1"/>
                </a:solidFill>
                <a:latin typeface="Tahoma" pitchFamily="34" charset="0"/>
              </a:defRPr>
            </a:lvl2pPr>
            <a:lvl3pPr marL="1143000" indent="-228600">
              <a:spcBef>
                <a:spcPct val="20000"/>
              </a:spcBef>
              <a:buClr>
                <a:schemeClr val="folHlink"/>
              </a:buClr>
              <a:buSzPct val="50000"/>
              <a:buFont typeface="Wingdings" pitchFamily="2" charset="2"/>
              <a:buChar char="n"/>
              <a:defRPr sz="2400">
                <a:solidFill>
                  <a:schemeClr val="tx1"/>
                </a:solidFill>
                <a:latin typeface="Tahoma" pitchFamily="34" charset="0"/>
              </a:defRPr>
            </a:lvl3pPr>
            <a:lvl4pPr marL="1600200" indent="-228600">
              <a:spcBef>
                <a:spcPct val="20000"/>
              </a:spcBef>
              <a:buClr>
                <a:schemeClr val="accent2"/>
              </a:buClr>
              <a:buSzPct val="55000"/>
              <a:buFont typeface="Wingdings" pitchFamily="2" charset="2"/>
              <a:buChar char="n"/>
              <a:defRPr sz="2000">
                <a:solidFill>
                  <a:schemeClr val="tx1"/>
                </a:solidFill>
                <a:latin typeface="Tahoma" pitchFamily="34" charset="0"/>
              </a:defRPr>
            </a:lvl4pPr>
            <a:lvl5pPr marL="2057400" indent="-228600">
              <a:spcBef>
                <a:spcPct val="20000"/>
              </a:spcBef>
              <a:buClr>
                <a:schemeClr val="accent1"/>
              </a:buClr>
              <a:buSzPct val="50000"/>
              <a:buFont typeface="Wingdings" pitchFamily="2" charset="2"/>
              <a:buChar char="n"/>
              <a:defRPr sz="2000">
                <a:solidFill>
                  <a:schemeClr val="tx1"/>
                </a:solidFill>
                <a:latin typeface="Tahoma" pitchFamily="34" charset="0"/>
              </a:defRPr>
            </a:lvl5pPr>
            <a:lvl6pPr marL="25146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6pPr>
            <a:lvl7pPr marL="29718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7pPr>
            <a:lvl8pPr marL="34290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8pPr>
            <a:lvl9pPr marL="38862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9pPr>
          </a:lstStyle>
          <a:p>
            <a:pPr algn="ctr" eaLnBrk="1" hangingPunct="1">
              <a:spcBef>
                <a:spcPct val="0"/>
              </a:spcBef>
              <a:buClrTx/>
              <a:buSzTx/>
              <a:buFontTx/>
              <a:buNone/>
            </a:pPr>
            <a:r>
              <a:rPr lang="ru-RU" altLang="ru-RU" sz="2400" b="1" i="1"/>
              <a:t>Тема: «Развитие познавательной активности обучающихся через применение экологических задач на уроках биологии в 7-9 классах»</a:t>
            </a: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04863" y="1989138"/>
            <a:ext cx="8064500" cy="922337"/>
          </a:xfrm>
          <a:prstGeom prst="rect">
            <a:avLst/>
          </a:prstGeom>
          <a:noFill/>
        </p:spPr>
        <p:txBody>
          <a:bodyPr>
            <a:spAutoFit/>
          </a:bodyPr>
          <a:lstStyle/>
          <a:p>
            <a:pPr algn="just" eaLnBrk="1" hangingPunct="1">
              <a:defRPr/>
            </a:pPr>
            <a:r>
              <a:rPr lang="ru-RU" b="1" dirty="0">
                <a:solidFill>
                  <a:srgbClr val="FF0000"/>
                </a:solidFill>
                <a:effectLst>
                  <a:outerShdw blurRad="38100" dist="38100" dir="2700000" algn="tl">
                    <a:srgbClr val="000000">
                      <a:alpha val="43137"/>
                    </a:srgbClr>
                  </a:outerShdw>
                </a:effectLst>
              </a:rPr>
              <a:t>Теоретическая база опыта.</a:t>
            </a:r>
          </a:p>
          <a:p>
            <a:pPr algn="ctr" eaLnBrk="1" hangingPunct="1">
              <a:defRPr/>
            </a:pPr>
            <a:r>
              <a:rPr lang="ru-RU" b="1" dirty="0"/>
              <a:t>Классификация экологических задач, предложенная </a:t>
            </a:r>
            <a:br>
              <a:rPr lang="ru-RU" b="1" dirty="0"/>
            </a:br>
            <a:r>
              <a:rPr lang="ru-RU" b="1" dirty="0"/>
              <a:t>Е.Н. </a:t>
            </a:r>
            <a:r>
              <a:rPr lang="ru-RU" b="1" dirty="0" err="1"/>
              <a:t>Демьянковым</a:t>
            </a:r>
            <a:endParaRPr lang="ru-RU" b="1" dirty="0"/>
          </a:p>
        </p:txBody>
      </p:sp>
      <p:sp>
        <p:nvSpPr>
          <p:cNvPr id="16387" name="TextBox 2"/>
          <p:cNvSpPr txBox="1">
            <a:spLocks noChangeArrowheads="1"/>
          </p:cNvSpPr>
          <p:nvPr/>
        </p:nvSpPr>
        <p:spPr bwMode="auto">
          <a:xfrm>
            <a:off x="677863" y="458788"/>
            <a:ext cx="8137525"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itchFamily="2" charset="2"/>
              <a:buChar char="n"/>
              <a:defRPr sz="3200">
                <a:solidFill>
                  <a:schemeClr val="tx1"/>
                </a:solidFill>
                <a:latin typeface="Tahoma" pitchFamily="34" charset="0"/>
              </a:defRPr>
            </a:lvl1pPr>
            <a:lvl2pPr marL="742950" indent="-285750">
              <a:spcBef>
                <a:spcPct val="20000"/>
              </a:spcBef>
              <a:buClr>
                <a:schemeClr val="hlink"/>
              </a:buClr>
              <a:buSzPct val="55000"/>
              <a:buFont typeface="Wingdings" pitchFamily="2" charset="2"/>
              <a:buChar char="n"/>
              <a:defRPr sz="2800">
                <a:solidFill>
                  <a:schemeClr val="tx1"/>
                </a:solidFill>
                <a:latin typeface="Tahoma" pitchFamily="34" charset="0"/>
              </a:defRPr>
            </a:lvl2pPr>
            <a:lvl3pPr marL="1143000" indent="-228600">
              <a:spcBef>
                <a:spcPct val="20000"/>
              </a:spcBef>
              <a:buClr>
                <a:schemeClr val="folHlink"/>
              </a:buClr>
              <a:buSzPct val="50000"/>
              <a:buFont typeface="Wingdings" pitchFamily="2" charset="2"/>
              <a:buChar char="n"/>
              <a:defRPr sz="2400">
                <a:solidFill>
                  <a:schemeClr val="tx1"/>
                </a:solidFill>
                <a:latin typeface="Tahoma" pitchFamily="34" charset="0"/>
              </a:defRPr>
            </a:lvl3pPr>
            <a:lvl4pPr marL="1600200" indent="-228600">
              <a:spcBef>
                <a:spcPct val="20000"/>
              </a:spcBef>
              <a:buClr>
                <a:schemeClr val="accent2"/>
              </a:buClr>
              <a:buSzPct val="55000"/>
              <a:buFont typeface="Wingdings" pitchFamily="2" charset="2"/>
              <a:buChar char="n"/>
              <a:defRPr sz="2000">
                <a:solidFill>
                  <a:schemeClr val="tx1"/>
                </a:solidFill>
                <a:latin typeface="Tahoma" pitchFamily="34" charset="0"/>
              </a:defRPr>
            </a:lvl4pPr>
            <a:lvl5pPr marL="2057400" indent="-228600">
              <a:spcBef>
                <a:spcPct val="20000"/>
              </a:spcBef>
              <a:buClr>
                <a:schemeClr val="accent1"/>
              </a:buClr>
              <a:buSzPct val="50000"/>
              <a:buFont typeface="Wingdings" pitchFamily="2" charset="2"/>
              <a:buChar char="n"/>
              <a:defRPr sz="2000">
                <a:solidFill>
                  <a:schemeClr val="tx1"/>
                </a:solidFill>
                <a:latin typeface="Tahoma" pitchFamily="34" charset="0"/>
              </a:defRPr>
            </a:lvl5pPr>
            <a:lvl6pPr marL="25146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6pPr>
            <a:lvl7pPr marL="29718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7pPr>
            <a:lvl8pPr marL="34290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8pPr>
            <a:lvl9pPr marL="38862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9pPr>
          </a:lstStyle>
          <a:p>
            <a:pPr algn="ctr" eaLnBrk="1" hangingPunct="1">
              <a:spcBef>
                <a:spcPct val="0"/>
              </a:spcBef>
              <a:buClrTx/>
              <a:buSzTx/>
              <a:buFontTx/>
              <a:buNone/>
            </a:pPr>
            <a:r>
              <a:rPr lang="ru-RU" altLang="ru-RU" sz="2400" b="1" i="1"/>
              <a:t>Тема: «Развитие познавательной активности обучающихся через применение экологических задач на уроках биологии в 7-9 классах»</a:t>
            </a:r>
          </a:p>
        </p:txBody>
      </p:sp>
      <p:pic>
        <p:nvPicPr>
          <p:cNvPr id="16388" name="Picture 6" descr="C:\Users\user\Desktop\24 (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7100" y="3003550"/>
            <a:ext cx="7315200" cy="367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77863" y="2565400"/>
            <a:ext cx="7854950" cy="3416300"/>
          </a:xfrm>
          <a:prstGeom prst="rect">
            <a:avLst/>
          </a:prstGeom>
          <a:noFill/>
        </p:spPr>
        <p:txBody>
          <a:bodyPr>
            <a:spAutoFit/>
          </a:bodyPr>
          <a:lstStyle/>
          <a:p>
            <a:pPr algn="just" eaLnBrk="1" hangingPunct="1">
              <a:defRPr/>
            </a:pPr>
            <a:r>
              <a:rPr lang="ru-RU" sz="2400" b="1" dirty="0">
                <a:solidFill>
                  <a:srgbClr val="FF0000"/>
                </a:solidFill>
                <a:effectLst>
                  <a:outerShdw blurRad="38100" dist="38100" dir="2700000" algn="tl">
                    <a:srgbClr val="000000">
                      <a:alpha val="43137"/>
                    </a:srgbClr>
                  </a:outerShdw>
                </a:effectLst>
              </a:rPr>
              <a:t>Новизна опыта.</a:t>
            </a:r>
          </a:p>
          <a:p>
            <a:pPr algn="just" eaLnBrk="1" hangingPunct="1">
              <a:defRPr/>
            </a:pPr>
            <a:r>
              <a:rPr lang="ru-RU" sz="2400" dirty="0"/>
              <a:t>«Новизна опыта заключается в создании системы работы учителя, основанной на применении экологических задач на уроках разных типов, решение которых будет способствовать развитию познавательной активности обучающихся основной школы. Кроме того, автором опыта создан банк экологических задач для их применения на уроках разных типов»</a:t>
            </a:r>
          </a:p>
        </p:txBody>
      </p:sp>
      <p:sp>
        <p:nvSpPr>
          <p:cNvPr id="17411" name="TextBox 3"/>
          <p:cNvSpPr txBox="1">
            <a:spLocks noChangeArrowheads="1"/>
          </p:cNvSpPr>
          <p:nvPr/>
        </p:nvSpPr>
        <p:spPr bwMode="auto">
          <a:xfrm>
            <a:off x="677863" y="458788"/>
            <a:ext cx="8137525"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itchFamily="2" charset="2"/>
              <a:buChar char="n"/>
              <a:defRPr sz="3200">
                <a:solidFill>
                  <a:schemeClr val="tx1"/>
                </a:solidFill>
                <a:latin typeface="Tahoma" pitchFamily="34" charset="0"/>
              </a:defRPr>
            </a:lvl1pPr>
            <a:lvl2pPr marL="742950" indent="-285750">
              <a:spcBef>
                <a:spcPct val="20000"/>
              </a:spcBef>
              <a:buClr>
                <a:schemeClr val="hlink"/>
              </a:buClr>
              <a:buSzPct val="55000"/>
              <a:buFont typeface="Wingdings" pitchFamily="2" charset="2"/>
              <a:buChar char="n"/>
              <a:defRPr sz="2800">
                <a:solidFill>
                  <a:schemeClr val="tx1"/>
                </a:solidFill>
                <a:latin typeface="Tahoma" pitchFamily="34" charset="0"/>
              </a:defRPr>
            </a:lvl2pPr>
            <a:lvl3pPr marL="1143000" indent="-228600">
              <a:spcBef>
                <a:spcPct val="20000"/>
              </a:spcBef>
              <a:buClr>
                <a:schemeClr val="folHlink"/>
              </a:buClr>
              <a:buSzPct val="50000"/>
              <a:buFont typeface="Wingdings" pitchFamily="2" charset="2"/>
              <a:buChar char="n"/>
              <a:defRPr sz="2400">
                <a:solidFill>
                  <a:schemeClr val="tx1"/>
                </a:solidFill>
                <a:latin typeface="Tahoma" pitchFamily="34" charset="0"/>
              </a:defRPr>
            </a:lvl3pPr>
            <a:lvl4pPr marL="1600200" indent="-228600">
              <a:spcBef>
                <a:spcPct val="20000"/>
              </a:spcBef>
              <a:buClr>
                <a:schemeClr val="accent2"/>
              </a:buClr>
              <a:buSzPct val="55000"/>
              <a:buFont typeface="Wingdings" pitchFamily="2" charset="2"/>
              <a:buChar char="n"/>
              <a:defRPr sz="2000">
                <a:solidFill>
                  <a:schemeClr val="tx1"/>
                </a:solidFill>
                <a:latin typeface="Tahoma" pitchFamily="34" charset="0"/>
              </a:defRPr>
            </a:lvl4pPr>
            <a:lvl5pPr marL="2057400" indent="-228600">
              <a:spcBef>
                <a:spcPct val="20000"/>
              </a:spcBef>
              <a:buClr>
                <a:schemeClr val="accent1"/>
              </a:buClr>
              <a:buSzPct val="50000"/>
              <a:buFont typeface="Wingdings" pitchFamily="2" charset="2"/>
              <a:buChar char="n"/>
              <a:defRPr sz="2000">
                <a:solidFill>
                  <a:schemeClr val="tx1"/>
                </a:solidFill>
                <a:latin typeface="Tahoma" pitchFamily="34" charset="0"/>
              </a:defRPr>
            </a:lvl5pPr>
            <a:lvl6pPr marL="25146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6pPr>
            <a:lvl7pPr marL="29718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7pPr>
            <a:lvl8pPr marL="34290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8pPr>
            <a:lvl9pPr marL="38862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9pPr>
          </a:lstStyle>
          <a:p>
            <a:pPr algn="ctr" eaLnBrk="1" hangingPunct="1">
              <a:spcBef>
                <a:spcPct val="0"/>
              </a:spcBef>
              <a:buClrTx/>
              <a:buSzTx/>
              <a:buFontTx/>
              <a:buNone/>
            </a:pPr>
            <a:r>
              <a:rPr lang="ru-RU" altLang="ru-RU" sz="2400" b="1" i="1"/>
              <a:t>Тема: «Развитие познавательной активности обучающихся через применение экологических задач на уроках биологии в 7-9 классах»</a:t>
            </a: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77863" y="2565400"/>
            <a:ext cx="7781925" cy="3046413"/>
          </a:xfrm>
          <a:prstGeom prst="rect">
            <a:avLst/>
          </a:prstGeom>
          <a:noFill/>
        </p:spPr>
        <p:txBody>
          <a:bodyPr>
            <a:spAutoFit/>
          </a:bodyPr>
          <a:lstStyle/>
          <a:p>
            <a:pPr algn="just" eaLnBrk="1" hangingPunct="1">
              <a:defRPr/>
            </a:pPr>
            <a:r>
              <a:rPr lang="ru-RU" sz="2400" b="1" dirty="0">
                <a:solidFill>
                  <a:srgbClr val="FF0000"/>
                </a:solidFill>
                <a:effectLst>
                  <a:outerShdw blurRad="38100" dist="38100" dir="2700000" algn="tl">
                    <a:srgbClr val="000000">
                      <a:alpha val="43137"/>
                    </a:srgbClr>
                  </a:outerShdw>
                </a:effectLst>
              </a:rPr>
              <a:t>Характеристика условий, в которых возможно применение данного опыта.</a:t>
            </a:r>
          </a:p>
          <a:p>
            <a:pPr algn="just" eaLnBrk="1" hangingPunct="1">
              <a:defRPr/>
            </a:pPr>
            <a:r>
              <a:rPr lang="ru-RU" sz="2400" dirty="0"/>
              <a:t>«Материалы опыта могут быть использованы при организации учебной деятельности обучающихся, независимо от используемого учебно-методического комплекса, а также во внеурочной деятельности при организации исследовательской и проектной работы школьников»</a:t>
            </a:r>
          </a:p>
        </p:txBody>
      </p:sp>
      <p:sp>
        <p:nvSpPr>
          <p:cNvPr id="18435" name="TextBox 2"/>
          <p:cNvSpPr txBox="1">
            <a:spLocks noChangeArrowheads="1"/>
          </p:cNvSpPr>
          <p:nvPr/>
        </p:nvSpPr>
        <p:spPr bwMode="auto">
          <a:xfrm>
            <a:off x="677863" y="458788"/>
            <a:ext cx="8137525"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itchFamily="2" charset="2"/>
              <a:buChar char="n"/>
              <a:defRPr sz="3200">
                <a:solidFill>
                  <a:schemeClr val="tx1"/>
                </a:solidFill>
                <a:latin typeface="Tahoma" pitchFamily="34" charset="0"/>
              </a:defRPr>
            </a:lvl1pPr>
            <a:lvl2pPr marL="742950" indent="-285750">
              <a:spcBef>
                <a:spcPct val="20000"/>
              </a:spcBef>
              <a:buClr>
                <a:schemeClr val="hlink"/>
              </a:buClr>
              <a:buSzPct val="55000"/>
              <a:buFont typeface="Wingdings" pitchFamily="2" charset="2"/>
              <a:buChar char="n"/>
              <a:defRPr sz="2800">
                <a:solidFill>
                  <a:schemeClr val="tx1"/>
                </a:solidFill>
                <a:latin typeface="Tahoma" pitchFamily="34" charset="0"/>
              </a:defRPr>
            </a:lvl2pPr>
            <a:lvl3pPr marL="1143000" indent="-228600">
              <a:spcBef>
                <a:spcPct val="20000"/>
              </a:spcBef>
              <a:buClr>
                <a:schemeClr val="folHlink"/>
              </a:buClr>
              <a:buSzPct val="50000"/>
              <a:buFont typeface="Wingdings" pitchFamily="2" charset="2"/>
              <a:buChar char="n"/>
              <a:defRPr sz="2400">
                <a:solidFill>
                  <a:schemeClr val="tx1"/>
                </a:solidFill>
                <a:latin typeface="Tahoma" pitchFamily="34" charset="0"/>
              </a:defRPr>
            </a:lvl3pPr>
            <a:lvl4pPr marL="1600200" indent="-228600">
              <a:spcBef>
                <a:spcPct val="20000"/>
              </a:spcBef>
              <a:buClr>
                <a:schemeClr val="accent2"/>
              </a:buClr>
              <a:buSzPct val="55000"/>
              <a:buFont typeface="Wingdings" pitchFamily="2" charset="2"/>
              <a:buChar char="n"/>
              <a:defRPr sz="2000">
                <a:solidFill>
                  <a:schemeClr val="tx1"/>
                </a:solidFill>
                <a:latin typeface="Tahoma" pitchFamily="34" charset="0"/>
              </a:defRPr>
            </a:lvl4pPr>
            <a:lvl5pPr marL="2057400" indent="-228600">
              <a:spcBef>
                <a:spcPct val="20000"/>
              </a:spcBef>
              <a:buClr>
                <a:schemeClr val="accent1"/>
              </a:buClr>
              <a:buSzPct val="50000"/>
              <a:buFont typeface="Wingdings" pitchFamily="2" charset="2"/>
              <a:buChar char="n"/>
              <a:defRPr sz="2000">
                <a:solidFill>
                  <a:schemeClr val="tx1"/>
                </a:solidFill>
                <a:latin typeface="Tahoma" pitchFamily="34" charset="0"/>
              </a:defRPr>
            </a:lvl5pPr>
            <a:lvl6pPr marL="25146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6pPr>
            <a:lvl7pPr marL="29718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7pPr>
            <a:lvl8pPr marL="34290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8pPr>
            <a:lvl9pPr marL="38862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9pPr>
          </a:lstStyle>
          <a:p>
            <a:pPr algn="ctr" eaLnBrk="1" hangingPunct="1">
              <a:spcBef>
                <a:spcPct val="0"/>
              </a:spcBef>
              <a:buClrTx/>
              <a:buSzTx/>
              <a:buFontTx/>
              <a:buNone/>
            </a:pPr>
            <a:r>
              <a:rPr lang="ru-RU" altLang="ru-RU" sz="2400" b="1" i="1"/>
              <a:t>Тема: «Развитие познавательной активности обучающихся через применение экологических задач на уроках биологии в 7-9 классах»</a:t>
            </a: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Box 1"/>
          <p:cNvSpPr txBox="1">
            <a:spLocks noChangeArrowheads="1"/>
          </p:cNvSpPr>
          <p:nvPr/>
        </p:nvSpPr>
        <p:spPr bwMode="auto">
          <a:xfrm>
            <a:off x="684213" y="260350"/>
            <a:ext cx="7991475"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itchFamily="2" charset="2"/>
              <a:buChar char="n"/>
              <a:defRPr sz="3200">
                <a:solidFill>
                  <a:schemeClr val="tx1"/>
                </a:solidFill>
                <a:latin typeface="Tahoma" pitchFamily="34" charset="0"/>
              </a:defRPr>
            </a:lvl1pPr>
            <a:lvl2pPr marL="742950" indent="-285750">
              <a:spcBef>
                <a:spcPct val="20000"/>
              </a:spcBef>
              <a:buClr>
                <a:schemeClr val="hlink"/>
              </a:buClr>
              <a:buSzPct val="55000"/>
              <a:buFont typeface="Wingdings" pitchFamily="2" charset="2"/>
              <a:buChar char="n"/>
              <a:defRPr sz="2800">
                <a:solidFill>
                  <a:schemeClr val="tx1"/>
                </a:solidFill>
                <a:latin typeface="Tahoma" pitchFamily="34" charset="0"/>
              </a:defRPr>
            </a:lvl2pPr>
            <a:lvl3pPr marL="1143000" indent="-228600">
              <a:spcBef>
                <a:spcPct val="20000"/>
              </a:spcBef>
              <a:buClr>
                <a:schemeClr val="folHlink"/>
              </a:buClr>
              <a:buSzPct val="50000"/>
              <a:buFont typeface="Wingdings" pitchFamily="2" charset="2"/>
              <a:buChar char="n"/>
              <a:defRPr sz="2400">
                <a:solidFill>
                  <a:schemeClr val="tx1"/>
                </a:solidFill>
                <a:latin typeface="Tahoma" pitchFamily="34" charset="0"/>
              </a:defRPr>
            </a:lvl3pPr>
            <a:lvl4pPr marL="1600200" indent="-228600">
              <a:spcBef>
                <a:spcPct val="20000"/>
              </a:spcBef>
              <a:buClr>
                <a:schemeClr val="accent2"/>
              </a:buClr>
              <a:buSzPct val="55000"/>
              <a:buFont typeface="Wingdings" pitchFamily="2" charset="2"/>
              <a:buChar char="n"/>
              <a:defRPr sz="2000">
                <a:solidFill>
                  <a:schemeClr val="tx1"/>
                </a:solidFill>
                <a:latin typeface="Tahoma" pitchFamily="34" charset="0"/>
              </a:defRPr>
            </a:lvl4pPr>
            <a:lvl5pPr marL="2057400" indent="-228600">
              <a:spcBef>
                <a:spcPct val="20000"/>
              </a:spcBef>
              <a:buClr>
                <a:schemeClr val="accent1"/>
              </a:buClr>
              <a:buSzPct val="50000"/>
              <a:buFont typeface="Wingdings" pitchFamily="2" charset="2"/>
              <a:buChar char="n"/>
              <a:defRPr sz="2000">
                <a:solidFill>
                  <a:schemeClr val="tx1"/>
                </a:solidFill>
                <a:latin typeface="Tahoma" pitchFamily="34" charset="0"/>
              </a:defRPr>
            </a:lvl5pPr>
            <a:lvl6pPr marL="25146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6pPr>
            <a:lvl7pPr marL="29718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7pPr>
            <a:lvl8pPr marL="34290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8pPr>
            <a:lvl9pPr marL="38862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9pPr>
          </a:lstStyle>
          <a:p>
            <a:pPr algn="ctr" eaLnBrk="1" hangingPunct="1">
              <a:spcBef>
                <a:spcPct val="0"/>
              </a:spcBef>
              <a:buClrTx/>
              <a:buSzTx/>
              <a:buFontTx/>
              <a:buNone/>
            </a:pPr>
            <a:r>
              <a:rPr lang="ru-RU" altLang="ru-RU" sz="3600" b="1"/>
              <a:t>РАЗДЕЛ </a:t>
            </a:r>
            <a:r>
              <a:rPr lang="en-US" altLang="ru-RU" sz="3600" b="1"/>
              <a:t>II</a:t>
            </a:r>
            <a:r>
              <a:rPr lang="ru-RU" altLang="ru-RU" sz="3600" b="1"/>
              <a:t>. ТЕХНОЛОГИЯ ОПИСАНИЯ ОПЫТА</a:t>
            </a:r>
          </a:p>
        </p:txBody>
      </p:sp>
      <p:sp>
        <p:nvSpPr>
          <p:cNvPr id="3" name="TextBox 2"/>
          <p:cNvSpPr txBox="1">
            <a:spLocks noChangeArrowheads="1"/>
          </p:cNvSpPr>
          <p:nvPr/>
        </p:nvSpPr>
        <p:spPr bwMode="auto">
          <a:xfrm>
            <a:off x="250825" y="2060575"/>
            <a:ext cx="8642350" cy="457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spcBef>
                <a:spcPct val="20000"/>
              </a:spcBef>
              <a:buClr>
                <a:schemeClr val="folHlink"/>
              </a:buClr>
              <a:buSzPct val="60000"/>
              <a:buFont typeface="Wingdings" pitchFamily="2" charset="2"/>
              <a:buChar char="n"/>
              <a:defRPr sz="3200">
                <a:solidFill>
                  <a:schemeClr val="tx1"/>
                </a:solidFill>
                <a:latin typeface="Tahoma" pitchFamily="34" charset="0"/>
              </a:defRPr>
            </a:lvl1pPr>
            <a:lvl2pPr marL="742950" indent="-285750" eaLnBrk="0" hangingPunct="0">
              <a:spcBef>
                <a:spcPct val="20000"/>
              </a:spcBef>
              <a:buClr>
                <a:schemeClr val="hlink"/>
              </a:buClr>
              <a:buSzPct val="55000"/>
              <a:buFont typeface="Wingdings" pitchFamily="2" charset="2"/>
              <a:buChar char="n"/>
              <a:defRPr sz="2800">
                <a:solidFill>
                  <a:schemeClr val="tx1"/>
                </a:solidFill>
                <a:latin typeface="Tahoma" pitchFamily="34" charset="0"/>
              </a:defRPr>
            </a:lvl2pPr>
            <a:lvl3pPr marL="1143000" indent="-228600" eaLnBrk="0" hangingPunct="0">
              <a:spcBef>
                <a:spcPct val="20000"/>
              </a:spcBef>
              <a:buClr>
                <a:schemeClr val="folHlink"/>
              </a:buClr>
              <a:buSzPct val="50000"/>
              <a:buFont typeface="Wingdings" pitchFamily="2" charset="2"/>
              <a:buChar char="n"/>
              <a:defRPr sz="2400">
                <a:solidFill>
                  <a:schemeClr val="tx1"/>
                </a:solidFill>
                <a:latin typeface="Tahoma" pitchFamily="34" charset="0"/>
              </a:defRPr>
            </a:lvl3pPr>
            <a:lvl4pPr marL="1600200" indent="-228600" eaLnBrk="0" hangingPunct="0">
              <a:spcBef>
                <a:spcPct val="20000"/>
              </a:spcBef>
              <a:buClr>
                <a:schemeClr val="accent2"/>
              </a:buClr>
              <a:buSzPct val="55000"/>
              <a:buFont typeface="Wingdings" pitchFamily="2" charset="2"/>
              <a:buChar char="n"/>
              <a:defRPr sz="2000">
                <a:solidFill>
                  <a:schemeClr val="tx1"/>
                </a:solidFill>
                <a:latin typeface="Tahoma" pitchFamily="34" charset="0"/>
              </a:defRPr>
            </a:lvl4pPr>
            <a:lvl5pPr marL="2057400" indent="-228600" eaLnBrk="0" hangingPunct="0">
              <a:spcBef>
                <a:spcPct val="20000"/>
              </a:spcBef>
              <a:buClr>
                <a:schemeClr val="accent1"/>
              </a:buClr>
              <a:buSzPct val="50000"/>
              <a:buFont typeface="Wingdings" pitchFamily="2" charset="2"/>
              <a:buChar char="n"/>
              <a:defRPr sz="2000">
                <a:solidFill>
                  <a:schemeClr val="tx1"/>
                </a:solidFill>
                <a:latin typeface="Tahoma" pitchFamily="34" charset="0"/>
              </a:defRPr>
            </a:lvl5pPr>
            <a:lvl6pPr marL="25146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6pPr>
            <a:lvl7pPr marL="29718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7pPr>
            <a:lvl8pPr marL="34290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8pPr>
            <a:lvl9pPr marL="38862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9pPr>
          </a:lstStyle>
          <a:p>
            <a:pPr marL="0" indent="0" algn="just" eaLnBrk="1" hangingPunct="1">
              <a:spcBef>
                <a:spcPct val="0"/>
              </a:spcBef>
              <a:buClrTx/>
              <a:buSzTx/>
              <a:buFont typeface="Wingdings" pitchFamily="2" charset="2"/>
              <a:buNone/>
              <a:defRPr/>
            </a:pPr>
            <a:r>
              <a:rPr lang="ru-RU" altLang="ru-RU" sz="1800" b="1" i="1" dirty="0" smtClean="0"/>
              <a:t>«</a:t>
            </a:r>
            <a:r>
              <a:rPr lang="ru-RU" altLang="ru-RU" sz="1800" b="1" i="1" u="sng" dirty="0" smtClean="0"/>
              <a:t>Целью педагогической деятельности в данном направлении</a:t>
            </a:r>
            <a:r>
              <a:rPr lang="ru-RU" altLang="ru-RU" sz="1800" b="1" i="1" dirty="0" smtClean="0"/>
              <a:t> </a:t>
            </a:r>
            <a:r>
              <a:rPr lang="ru-RU" altLang="ru-RU" sz="1800" dirty="0" smtClean="0"/>
              <a:t>является создание условий для развития познавательной активности обучающихся через применение экологических задач на уроках биологии, и как следствие - достижение обучающимися образовательных результатов.</a:t>
            </a:r>
          </a:p>
          <a:p>
            <a:pPr marL="0" indent="0" algn="just">
              <a:buFont typeface="Wingdings" pitchFamily="2" charset="2"/>
              <a:buNone/>
              <a:defRPr/>
            </a:pPr>
            <a:r>
              <a:rPr lang="ru-RU" sz="1800" dirty="0" smtClean="0"/>
              <a:t>В связи с поставленной целью были определены </a:t>
            </a:r>
            <a:r>
              <a:rPr lang="ru-RU" sz="1800" b="1" i="1" u="sng" dirty="0" smtClean="0"/>
              <a:t>задачи</a:t>
            </a:r>
            <a:r>
              <a:rPr lang="ru-RU" sz="1800" b="1" i="1" dirty="0" smtClean="0"/>
              <a:t>:</a:t>
            </a:r>
            <a:endParaRPr lang="ru-RU" sz="1800" dirty="0" smtClean="0"/>
          </a:p>
          <a:p>
            <a:pPr algn="just">
              <a:defRPr/>
            </a:pPr>
            <a:r>
              <a:rPr lang="ru-RU" sz="1800" dirty="0" smtClean="0"/>
              <a:t>провести анализ образовательных возможностей применения экологических задач в контексте развития познавательной активности;</a:t>
            </a:r>
          </a:p>
          <a:p>
            <a:pPr algn="just">
              <a:defRPr/>
            </a:pPr>
            <a:r>
              <a:rPr lang="ru-RU" sz="1800" dirty="0" smtClean="0"/>
              <a:t>выстроить систему работы по применению экологических задач на уроках разных типов;</a:t>
            </a:r>
          </a:p>
          <a:p>
            <a:pPr algn="just">
              <a:defRPr/>
            </a:pPr>
            <a:r>
              <a:rPr lang="ru-RU" sz="1800" dirty="0" smtClean="0"/>
              <a:t>создать условия, инициирующие учебное действие в рамках познавательной деятельности, осуществляемой с применением экологических задач;</a:t>
            </a:r>
          </a:p>
          <a:p>
            <a:pPr algn="just">
              <a:defRPr/>
            </a:pPr>
            <a:r>
              <a:rPr lang="ru-RU" sz="1800" dirty="0" smtClean="0"/>
              <a:t>разработать банк данных экологических задач для их применения на уроках разных типов;</a:t>
            </a:r>
          </a:p>
          <a:p>
            <a:pPr algn="just">
              <a:defRPr/>
            </a:pPr>
            <a:r>
              <a:rPr lang="ru-RU" sz="1800" dirty="0" smtClean="0"/>
              <a:t>проверить эффективность применения экологических задач»</a:t>
            </a: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Box 1"/>
          <p:cNvSpPr txBox="1">
            <a:spLocks noChangeArrowheads="1"/>
          </p:cNvSpPr>
          <p:nvPr/>
        </p:nvSpPr>
        <p:spPr bwMode="auto">
          <a:xfrm>
            <a:off x="684213" y="260350"/>
            <a:ext cx="7991475"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itchFamily="2" charset="2"/>
              <a:buChar char="n"/>
              <a:defRPr sz="3200">
                <a:solidFill>
                  <a:schemeClr val="tx1"/>
                </a:solidFill>
                <a:latin typeface="Tahoma" pitchFamily="34" charset="0"/>
              </a:defRPr>
            </a:lvl1pPr>
            <a:lvl2pPr marL="742950" indent="-285750">
              <a:spcBef>
                <a:spcPct val="20000"/>
              </a:spcBef>
              <a:buClr>
                <a:schemeClr val="hlink"/>
              </a:buClr>
              <a:buSzPct val="55000"/>
              <a:buFont typeface="Wingdings" pitchFamily="2" charset="2"/>
              <a:buChar char="n"/>
              <a:defRPr sz="2800">
                <a:solidFill>
                  <a:schemeClr val="tx1"/>
                </a:solidFill>
                <a:latin typeface="Tahoma" pitchFamily="34" charset="0"/>
              </a:defRPr>
            </a:lvl2pPr>
            <a:lvl3pPr marL="1143000" indent="-228600">
              <a:spcBef>
                <a:spcPct val="20000"/>
              </a:spcBef>
              <a:buClr>
                <a:schemeClr val="folHlink"/>
              </a:buClr>
              <a:buSzPct val="50000"/>
              <a:buFont typeface="Wingdings" pitchFamily="2" charset="2"/>
              <a:buChar char="n"/>
              <a:defRPr sz="2400">
                <a:solidFill>
                  <a:schemeClr val="tx1"/>
                </a:solidFill>
                <a:latin typeface="Tahoma" pitchFamily="34" charset="0"/>
              </a:defRPr>
            </a:lvl3pPr>
            <a:lvl4pPr marL="1600200" indent="-228600">
              <a:spcBef>
                <a:spcPct val="20000"/>
              </a:spcBef>
              <a:buClr>
                <a:schemeClr val="accent2"/>
              </a:buClr>
              <a:buSzPct val="55000"/>
              <a:buFont typeface="Wingdings" pitchFamily="2" charset="2"/>
              <a:buChar char="n"/>
              <a:defRPr sz="2000">
                <a:solidFill>
                  <a:schemeClr val="tx1"/>
                </a:solidFill>
                <a:latin typeface="Tahoma" pitchFamily="34" charset="0"/>
              </a:defRPr>
            </a:lvl4pPr>
            <a:lvl5pPr marL="2057400" indent="-228600">
              <a:spcBef>
                <a:spcPct val="20000"/>
              </a:spcBef>
              <a:buClr>
                <a:schemeClr val="accent1"/>
              </a:buClr>
              <a:buSzPct val="50000"/>
              <a:buFont typeface="Wingdings" pitchFamily="2" charset="2"/>
              <a:buChar char="n"/>
              <a:defRPr sz="2000">
                <a:solidFill>
                  <a:schemeClr val="tx1"/>
                </a:solidFill>
                <a:latin typeface="Tahoma" pitchFamily="34" charset="0"/>
              </a:defRPr>
            </a:lvl5pPr>
            <a:lvl6pPr marL="25146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6pPr>
            <a:lvl7pPr marL="29718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7pPr>
            <a:lvl8pPr marL="34290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8pPr>
            <a:lvl9pPr marL="38862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9pPr>
          </a:lstStyle>
          <a:p>
            <a:pPr algn="ctr" eaLnBrk="1" hangingPunct="1">
              <a:spcBef>
                <a:spcPct val="0"/>
              </a:spcBef>
              <a:buClrTx/>
              <a:buSzTx/>
              <a:buFontTx/>
              <a:buNone/>
            </a:pPr>
            <a:r>
              <a:rPr lang="ru-RU" altLang="ru-RU" sz="3600" b="1"/>
              <a:t>РАЗДЕЛ </a:t>
            </a:r>
            <a:r>
              <a:rPr lang="en-US" altLang="ru-RU" sz="3600" b="1"/>
              <a:t>II</a:t>
            </a:r>
            <a:r>
              <a:rPr lang="ru-RU" altLang="ru-RU" sz="3600" b="1"/>
              <a:t>. ТЕХНОЛОГИЯ ОПИСАНИЯ ОПЫТА</a:t>
            </a:r>
          </a:p>
        </p:txBody>
      </p:sp>
      <p:sp>
        <p:nvSpPr>
          <p:cNvPr id="20483" name="TextBox 2"/>
          <p:cNvSpPr txBox="1">
            <a:spLocks noChangeArrowheads="1"/>
          </p:cNvSpPr>
          <p:nvPr/>
        </p:nvSpPr>
        <p:spPr bwMode="auto">
          <a:xfrm>
            <a:off x="250825" y="2060575"/>
            <a:ext cx="8642350" cy="452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itchFamily="2" charset="2"/>
              <a:buChar char="n"/>
              <a:defRPr sz="3200">
                <a:solidFill>
                  <a:schemeClr val="tx1"/>
                </a:solidFill>
                <a:latin typeface="Tahoma" pitchFamily="34" charset="0"/>
              </a:defRPr>
            </a:lvl1pPr>
            <a:lvl2pPr marL="742950" indent="-285750">
              <a:spcBef>
                <a:spcPct val="20000"/>
              </a:spcBef>
              <a:buClr>
                <a:schemeClr val="hlink"/>
              </a:buClr>
              <a:buSzPct val="55000"/>
              <a:buFont typeface="Wingdings" pitchFamily="2" charset="2"/>
              <a:buChar char="n"/>
              <a:defRPr sz="2800">
                <a:solidFill>
                  <a:schemeClr val="tx1"/>
                </a:solidFill>
                <a:latin typeface="Tahoma" pitchFamily="34" charset="0"/>
              </a:defRPr>
            </a:lvl2pPr>
            <a:lvl3pPr marL="1143000" indent="-228600">
              <a:spcBef>
                <a:spcPct val="20000"/>
              </a:spcBef>
              <a:buClr>
                <a:schemeClr val="folHlink"/>
              </a:buClr>
              <a:buSzPct val="50000"/>
              <a:buFont typeface="Wingdings" pitchFamily="2" charset="2"/>
              <a:buChar char="n"/>
              <a:defRPr sz="2400">
                <a:solidFill>
                  <a:schemeClr val="tx1"/>
                </a:solidFill>
                <a:latin typeface="Tahoma" pitchFamily="34" charset="0"/>
              </a:defRPr>
            </a:lvl3pPr>
            <a:lvl4pPr marL="1600200" indent="-228600">
              <a:spcBef>
                <a:spcPct val="20000"/>
              </a:spcBef>
              <a:buClr>
                <a:schemeClr val="accent2"/>
              </a:buClr>
              <a:buSzPct val="55000"/>
              <a:buFont typeface="Wingdings" pitchFamily="2" charset="2"/>
              <a:buChar char="n"/>
              <a:defRPr sz="2000">
                <a:solidFill>
                  <a:schemeClr val="tx1"/>
                </a:solidFill>
                <a:latin typeface="Tahoma" pitchFamily="34" charset="0"/>
              </a:defRPr>
            </a:lvl4pPr>
            <a:lvl5pPr marL="2057400" indent="-228600">
              <a:spcBef>
                <a:spcPct val="20000"/>
              </a:spcBef>
              <a:buClr>
                <a:schemeClr val="accent1"/>
              </a:buClr>
              <a:buSzPct val="50000"/>
              <a:buFont typeface="Wingdings" pitchFamily="2" charset="2"/>
              <a:buChar char="n"/>
              <a:defRPr sz="2000">
                <a:solidFill>
                  <a:schemeClr val="tx1"/>
                </a:solidFill>
                <a:latin typeface="Tahoma" pitchFamily="34" charset="0"/>
              </a:defRPr>
            </a:lvl5pPr>
            <a:lvl6pPr marL="25146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6pPr>
            <a:lvl7pPr marL="29718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7pPr>
            <a:lvl8pPr marL="34290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8pPr>
            <a:lvl9pPr marL="38862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9pPr>
          </a:lstStyle>
          <a:p>
            <a:pPr algn="just" eaLnBrk="1" hangingPunct="1">
              <a:spcBef>
                <a:spcPct val="0"/>
              </a:spcBef>
              <a:buClrTx/>
              <a:buSzTx/>
              <a:buFont typeface="Wingdings" pitchFamily="2" charset="2"/>
              <a:buNone/>
            </a:pPr>
            <a:r>
              <a:rPr lang="ru-RU" altLang="ru-RU" sz="1600" b="1" i="1"/>
              <a:t>«</a:t>
            </a:r>
            <a:r>
              <a:rPr lang="ru-RU" altLang="ru-RU" sz="1600" b="1" i="1" u="sng"/>
              <a:t>Подготовительный этап</a:t>
            </a:r>
            <a:r>
              <a:rPr lang="ru-RU" altLang="ru-RU" sz="1600" b="1" i="1"/>
              <a:t>.</a:t>
            </a:r>
          </a:p>
          <a:p>
            <a:pPr algn="just" eaLnBrk="1" hangingPunct="1">
              <a:spcBef>
                <a:spcPct val="0"/>
              </a:spcBef>
              <a:buClrTx/>
              <a:buSzTx/>
              <a:buFont typeface="Wingdings" pitchFamily="2" charset="2"/>
              <a:buNone/>
            </a:pPr>
            <a:r>
              <a:rPr lang="ru-RU" altLang="ru-RU" sz="1600"/>
              <a:t>На этом этапе автор готовит каждого ученика в классе к решению экологических задач. Это реализуется через знакомство с типами экологических задач, способами их решения.</a:t>
            </a:r>
          </a:p>
          <a:p>
            <a:pPr algn="just" eaLnBrk="1" hangingPunct="1">
              <a:spcBef>
                <a:spcPct val="0"/>
              </a:spcBef>
              <a:buClrTx/>
              <a:buSzTx/>
              <a:buFont typeface="Wingdings" pitchFamily="2" charset="2"/>
              <a:buNone/>
            </a:pPr>
            <a:r>
              <a:rPr lang="ru-RU" altLang="ru-RU" sz="1600" b="1" i="1" u="sng"/>
              <a:t>Начальный этап</a:t>
            </a:r>
            <a:r>
              <a:rPr lang="ru-RU" altLang="ru-RU" sz="1600" b="1" i="1"/>
              <a:t>.</a:t>
            </a:r>
          </a:p>
          <a:p>
            <a:pPr algn="just" eaLnBrk="1" hangingPunct="1">
              <a:spcBef>
                <a:spcPct val="0"/>
              </a:spcBef>
              <a:buClrTx/>
              <a:buSzTx/>
              <a:buFont typeface="Wingdings" pitchFamily="2" charset="2"/>
              <a:buNone/>
            </a:pPr>
            <a:r>
              <a:rPr lang="ru-RU" altLang="ru-RU" sz="1600"/>
              <a:t>Цель данного этапа - сформировать у обучающихся первоначальные умения решения экологических задач, познакомить с элементами исследовательской деятельности. На начальном этапе продолжается решение задач подготовительного этапа. Углубляется представление об экологических задачах.</a:t>
            </a:r>
          </a:p>
          <a:p>
            <a:pPr algn="just" eaLnBrk="1" hangingPunct="1">
              <a:spcBef>
                <a:spcPct val="0"/>
              </a:spcBef>
              <a:buClrTx/>
              <a:buSzTx/>
              <a:buFont typeface="Wingdings" pitchFamily="2" charset="2"/>
              <a:buNone/>
            </a:pPr>
            <a:r>
              <a:rPr lang="ru-RU" altLang="ru-RU" sz="1600" b="1" i="1" u="sng"/>
              <a:t>Основной этап</a:t>
            </a:r>
            <a:r>
              <a:rPr lang="ru-RU" altLang="ru-RU" sz="1600" b="1" i="1"/>
              <a:t>.</a:t>
            </a:r>
          </a:p>
          <a:p>
            <a:pPr algn="just" eaLnBrk="1" hangingPunct="1">
              <a:spcBef>
                <a:spcPct val="0"/>
              </a:spcBef>
              <a:buClrTx/>
              <a:buSzTx/>
              <a:buFont typeface="Wingdings" pitchFamily="2" charset="2"/>
              <a:buNone/>
            </a:pPr>
            <a:r>
              <a:rPr lang="ru-RU" altLang="ru-RU" sz="1600"/>
              <a:t>Он связан с обучением детей в 7-9 классах. На данном этапе автор опыта создаёт условия для развития познавательной активности обучающихся: анализа и синтеза, классификации и обобщения, установления причинно-следственных связей; обучает приёмам работы с информацией разных видов.</a:t>
            </a:r>
          </a:p>
          <a:p>
            <a:pPr algn="just" eaLnBrk="1" hangingPunct="1">
              <a:spcBef>
                <a:spcPct val="0"/>
              </a:spcBef>
              <a:buClrTx/>
              <a:buSzTx/>
              <a:buFont typeface="Wingdings" pitchFamily="2" charset="2"/>
              <a:buNone/>
            </a:pPr>
            <a:r>
              <a:rPr lang="ru-RU" altLang="ru-RU" sz="1600"/>
              <a:t>Продолжается решение задач предыдущих этапов, усложняется деятельность, увеличивается сложность экологических задач, в переориентации процесса образования на постановку проблемы и её решение самими обучающимися, в развёрнутости и осознанности рассуждений, обобщений и выводов»</a:t>
            </a: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Box 1"/>
          <p:cNvSpPr txBox="1">
            <a:spLocks noChangeArrowheads="1"/>
          </p:cNvSpPr>
          <p:nvPr/>
        </p:nvSpPr>
        <p:spPr bwMode="auto">
          <a:xfrm>
            <a:off x="449263" y="1989138"/>
            <a:ext cx="84963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itchFamily="2" charset="2"/>
              <a:buChar char="n"/>
              <a:defRPr sz="3200">
                <a:solidFill>
                  <a:schemeClr val="tx1"/>
                </a:solidFill>
                <a:latin typeface="Tahoma" pitchFamily="34" charset="0"/>
              </a:defRPr>
            </a:lvl1pPr>
            <a:lvl2pPr marL="742950" indent="-285750">
              <a:spcBef>
                <a:spcPct val="20000"/>
              </a:spcBef>
              <a:buClr>
                <a:schemeClr val="hlink"/>
              </a:buClr>
              <a:buSzPct val="55000"/>
              <a:buFont typeface="Wingdings" pitchFamily="2" charset="2"/>
              <a:buChar char="n"/>
              <a:defRPr sz="2800">
                <a:solidFill>
                  <a:schemeClr val="tx1"/>
                </a:solidFill>
                <a:latin typeface="Tahoma" pitchFamily="34" charset="0"/>
              </a:defRPr>
            </a:lvl2pPr>
            <a:lvl3pPr marL="1143000" indent="-228600">
              <a:spcBef>
                <a:spcPct val="20000"/>
              </a:spcBef>
              <a:buClr>
                <a:schemeClr val="folHlink"/>
              </a:buClr>
              <a:buSzPct val="50000"/>
              <a:buFont typeface="Wingdings" pitchFamily="2" charset="2"/>
              <a:buChar char="n"/>
              <a:defRPr sz="2400">
                <a:solidFill>
                  <a:schemeClr val="tx1"/>
                </a:solidFill>
                <a:latin typeface="Tahoma" pitchFamily="34" charset="0"/>
              </a:defRPr>
            </a:lvl3pPr>
            <a:lvl4pPr marL="1600200" indent="-228600">
              <a:spcBef>
                <a:spcPct val="20000"/>
              </a:spcBef>
              <a:buClr>
                <a:schemeClr val="accent2"/>
              </a:buClr>
              <a:buSzPct val="55000"/>
              <a:buFont typeface="Wingdings" pitchFamily="2" charset="2"/>
              <a:buChar char="n"/>
              <a:defRPr sz="2000">
                <a:solidFill>
                  <a:schemeClr val="tx1"/>
                </a:solidFill>
                <a:latin typeface="Tahoma" pitchFamily="34" charset="0"/>
              </a:defRPr>
            </a:lvl4pPr>
            <a:lvl5pPr marL="2057400" indent="-228600">
              <a:spcBef>
                <a:spcPct val="20000"/>
              </a:spcBef>
              <a:buClr>
                <a:schemeClr val="accent1"/>
              </a:buClr>
              <a:buSzPct val="50000"/>
              <a:buFont typeface="Wingdings" pitchFamily="2" charset="2"/>
              <a:buChar char="n"/>
              <a:defRPr sz="2000">
                <a:solidFill>
                  <a:schemeClr val="tx1"/>
                </a:solidFill>
                <a:latin typeface="Tahoma" pitchFamily="34" charset="0"/>
              </a:defRPr>
            </a:lvl5pPr>
            <a:lvl6pPr marL="25146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6pPr>
            <a:lvl7pPr marL="29718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7pPr>
            <a:lvl8pPr marL="34290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8pPr>
            <a:lvl9pPr marL="38862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9pPr>
          </a:lstStyle>
          <a:p>
            <a:pPr algn="ctr" eaLnBrk="1" hangingPunct="1">
              <a:spcBef>
                <a:spcPct val="0"/>
              </a:spcBef>
              <a:buClrTx/>
              <a:buSzTx/>
              <a:buFont typeface="Wingdings" pitchFamily="2" charset="2"/>
              <a:buNone/>
            </a:pPr>
            <a:r>
              <a:rPr lang="ru-RU" altLang="ru-RU" sz="2000" b="1"/>
              <a:t>Диагностика уровня мотивации учения и эмоционального отношения к учению (2021-2022 учебный год)</a:t>
            </a:r>
          </a:p>
        </p:txBody>
      </p:sp>
      <p:sp>
        <p:nvSpPr>
          <p:cNvPr id="21507" name="TextBox 2"/>
          <p:cNvSpPr txBox="1">
            <a:spLocks noChangeArrowheads="1"/>
          </p:cNvSpPr>
          <p:nvPr/>
        </p:nvSpPr>
        <p:spPr bwMode="auto">
          <a:xfrm>
            <a:off x="684213" y="260350"/>
            <a:ext cx="7991475"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itchFamily="2" charset="2"/>
              <a:buChar char="n"/>
              <a:defRPr sz="3200">
                <a:solidFill>
                  <a:schemeClr val="tx1"/>
                </a:solidFill>
                <a:latin typeface="Tahoma" pitchFamily="34" charset="0"/>
              </a:defRPr>
            </a:lvl1pPr>
            <a:lvl2pPr marL="742950" indent="-285750">
              <a:spcBef>
                <a:spcPct val="20000"/>
              </a:spcBef>
              <a:buClr>
                <a:schemeClr val="hlink"/>
              </a:buClr>
              <a:buSzPct val="55000"/>
              <a:buFont typeface="Wingdings" pitchFamily="2" charset="2"/>
              <a:buChar char="n"/>
              <a:defRPr sz="2800">
                <a:solidFill>
                  <a:schemeClr val="tx1"/>
                </a:solidFill>
                <a:latin typeface="Tahoma" pitchFamily="34" charset="0"/>
              </a:defRPr>
            </a:lvl2pPr>
            <a:lvl3pPr marL="1143000" indent="-228600">
              <a:spcBef>
                <a:spcPct val="20000"/>
              </a:spcBef>
              <a:buClr>
                <a:schemeClr val="folHlink"/>
              </a:buClr>
              <a:buSzPct val="50000"/>
              <a:buFont typeface="Wingdings" pitchFamily="2" charset="2"/>
              <a:buChar char="n"/>
              <a:defRPr sz="2400">
                <a:solidFill>
                  <a:schemeClr val="tx1"/>
                </a:solidFill>
                <a:latin typeface="Tahoma" pitchFamily="34" charset="0"/>
              </a:defRPr>
            </a:lvl3pPr>
            <a:lvl4pPr marL="1600200" indent="-228600">
              <a:spcBef>
                <a:spcPct val="20000"/>
              </a:spcBef>
              <a:buClr>
                <a:schemeClr val="accent2"/>
              </a:buClr>
              <a:buSzPct val="55000"/>
              <a:buFont typeface="Wingdings" pitchFamily="2" charset="2"/>
              <a:buChar char="n"/>
              <a:defRPr sz="2000">
                <a:solidFill>
                  <a:schemeClr val="tx1"/>
                </a:solidFill>
                <a:latin typeface="Tahoma" pitchFamily="34" charset="0"/>
              </a:defRPr>
            </a:lvl4pPr>
            <a:lvl5pPr marL="2057400" indent="-228600">
              <a:spcBef>
                <a:spcPct val="20000"/>
              </a:spcBef>
              <a:buClr>
                <a:schemeClr val="accent1"/>
              </a:buClr>
              <a:buSzPct val="50000"/>
              <a:buFont typeface="Wingdings" pitchFamily="2" charset="2"/>
              <a:buChar char="n"/>
              <a:defRPr sz="2000">
                <a:solidFill>
                  <a:schemeClr val="tx1"/>
                </a:solidFill>
                <a:latin typeface="Tahoma" pitchFamily="34" charset="0"/>
              </a:defRPr>
            </a:lvl5pPr>
            <a:lvl6pPr marL="25146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6pPr>
            <a:lvl7pPr marL="29718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7pPr>
            <a:lvl8pPr marL="34290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8pPr>
            <a:lvl9pPr marL="38862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9pPr>
          </a:lstStyle>
          <a:p>
            <a:pPr algn="ctr" eaLnBrk="1" hangingPunct="1">
              <a:spcBef>
                <a:spcPct val="0"/>
              </a:spcBef>
              <a:buClrTx/>
              <a:buSzTx/>
              <a:buFontTx/>
              <a:buNone/>
            </a:pPr>
            <a:r>
              <a:rPr lang="ru-RU" altLang="ru-RU" sz="3600" b="1"/>
              <a:t>РАЗДЕЛ </a:t>
            </a:r>
            <a:r>
              <a:rPr lang="en-US" altLang="ru-RU" sz="3600" b="1"/>
              <a:t>III. </a:t>
            </a:r>
            <a:r>
              <a:rPr lang="ru-RU" altLang="ru-RU" sz="3600" b="1"/>
              <a:t>РЕЗУЛЬТАТИВНОСТЬ ОПЫТА</a:t>
            </a:r>
          </a:p>
        </p:txBody>
      </p:sp>
      <p:graphicFrame>
        <p:nvGraphicFramePr>
          <p:cNvPr id="4" name="Таблица 3"/>
          <p:cNvGraphicFramePr>
            <a:graphicFrameLocks noGrp="1"/>
          </p:cNvGraphicFramePr>
          <p:nvPr/>
        </p:nvGraphicFramePr>
        <p:xfrm>
          <a:off x="179388" y="2781300"/>
          <a:ext cx="8766175" cy="3816350"/>
        </p:xfrm>
        <a:graphic>
          <a:graphicData uri="http://schemas.openxmlformats.org/drawingml/2006/table">
            <a:tbl>
              <a:tblPr>
                <a:tableStyleId>{5C22544A-7EE6-4342-B048-85BDC9FD1C3A}</a:tableStyleId>
              </a:tblPr>
              <a:tblGrid>
                <a:gridCol w="2227698"/>
                <a:gridCol w="2230956"/>
                <a:gridCol w="2266979"/>
                <a:gridCol w="2040543"/>
              </a:tblGrid>
              <a:tr h="1354454">
                <a:tc>
                  <a:txBody>
                    <a:bodyPr/>
                    <a:lstStyle/>
                    <a:p>
                      <a:pPr marL="19050" algn="ctr">
                        <a:lnSpc>
                          <a:spcPct val="115000"/>
                        </a:lnSpc>
                        <a:spcAft>
                          <a:spcPts val="0"/>
                        </a:spcAft>
                      </a:pPr>
                      <a:r>
                        <a:rPr lang="ru-RU" sz="1800" b="1" dirty="0">
                          <a:effectLst/>
                        </a:rPr>
                        <a:t>Уровень мотивации учения</a:t>
                      </a:r>
                      <a:endParaRPr lang="ru-RU" sz="1600" b="1" dirty="0">
                        <a:effectLst/>
                        <a:latin typeface="Calibri"/>
                        <a:ea typeface="Calibri"/>
                        <a:cs typeface="Times New Roman"/>
                      </a:endParaRPr>
                    </a:p>
                  </a:txBody>
                  <a:tcPr marL="9527" marR="9527" marT="9524" marB="9524" anchor="ct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19050" algn="ctr">
                        <a:lnSpc>
                          <a:spcPct val="115000"/>
                        </a:lnSpc>
                        <a:spcAft>
                          <a:spcPts val="0"/>
                        </a:spcAft>
                      </a:pPr>
                      <a:r>
                        <a:rPr lang="ru-RU" sz="1800" b="1" dirty="0">
                          <a:effectLst/>
                        </a:rPr>
                        <a:t>Высокая познавательная активность</a:t>
                      </a:r>
                      <a:endParaRPr lang="ru-RU" sz="1600" b="1" dirty="0">
                        <a:effectLst/>
                        <a:latin typeface="Calibri"/>
                        <a:ea typeface="Calibri"/>
                        <a:cs typeface="Times New Roman"/>
                      </a:endParaRPr>
                    </a:p>
                  </a:txBody>
                  <a:tcPr marL="68589" marR="68589" marT="0" marB="0" anchor="ct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19050" algn="ctr">
                        <a:lnSpc>
                          <a:spcPct val="115000"/>
                        </a:lnSpc>
                        <a:spcAft>
                          <a:spcPts val="0"/>
                        </a:spcAft>
                      </a:pPr>
                      <a:r>
                        <a:rPr lang="ru-RU" sz="1800" b="1" dirty="0">
                          <a:effectLst/>
                        </a:rPr>
                        <a:t>Средняя познавательная активность</a:t>
                      </a:r>
                      <a:endParaRPr lang="ru-RU" sz="1600" b="1" dirty="0">
                        <a:effectLst/>
                        <a:latin typeface="Calibri"/>
                        <a:ea typeface="Calibri"/>
                        <a:cs typeface="Times New Roman"/>
                      </a:endParaRPr>
                    </a:p>
                  </a:txBody>
                  <a:tcPr marL="68589" marR="68589" marT="0" marB="0" anchor="ct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19050" algn="ctr">
                        <a:lnSpc>
                          <a:spcPct val="115000"/>
                        </a:lnSpc>
                        <a:spcAft>
                          <a:spcPts val="0"/>
                        </a:spcAft>
                      </a:pPr>
                      <a:r>
                        <a:rPr lang="ru-RU" sz="1800" b="1" dirty="0">
                          <a:effectLst/>
                        </a:rPr>
                        <a:t>Низкая познавательная активность</a:t>
                      </a:r>
                      <a:endParaRPr lang="ru-RU" sz="1600" b="1" dirty="0">
                        <a:effectLst/>
                        <a:latin typeface="Calibri"/>
                        <a:ea typeface="Calibri"/>
                        <a:cs typeface="Times New Roman"/>
                      </a:endParaRPr>
                    </a:p>
                  </a:txBody>
                  <a:tcPr marL="9527" marR="9527" marT="9524" marB="9524" anchor="ct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r>
              <a:tr h="492379">
                <a:tc>
                  <a:txBody>
                    <a:bodyPr/>
                    <a:lstStyle/>
                    <a:p>
                      <a:pPr marL="19050" algn="ctr">
                        <a:lnSpc>
                          <a:spcPct val="115000"/>
                        </a:lnSpc>
                        <a:spcAft>
                          <a:spcPts val="0"/>
                        </a:spcAft>
                      </a:pPr>
                      <a:r>
                        <a:rPr lang="ru-RU" sz="1800">
                          <a:effectLst/>
                        </a:rPr>
                        <a:t>1 уровень 7%</a:t>
                      </a:r>
                      <a:endParaRPr lang="ru-RU" sz="1600">
                        <a:effectLst/>
                        <a:latin typeface="Calibri"/>
                        <a:ea typeface="Calibri"/>
                        <a:cs typeface="Times New Roman"/>
                      </a:endParaRPr>
                    </a:p>
                  </a:txBody>
                  <a:tcPr marL="9527" marR="9527" marT="9524" marB="9524" anchor="ct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19050" algn="ctr">
                        <a:lnSpc>
                          <a:spcPct val="115000"/>
                        </a:lnSpc>
                        <a:spcAft>
                          <a:spcPts val="0"/>
                        </a:spcAft>
                      </a:pPr>
                      <a:r>
                        <a:rPr lang="ru-RU" sz="1800" dirty="0">
                          <a:effectLst/>
                        </a:rPr>
                        <a:t>6%</a:t>
                      </a:r>
                      <a:endParaRPr lang="ru-RU" sz="1600" dirty="0">
                        <a:effectLst/>
                        <a:latin typeface="Calibri"/>
                        <a:ea typeface="Calibri"/>
                        <a:cs typeface="Times New Roman"/>
                      </a:endParaRPr>
                    </a:p>
                  </a:txBody>
                  <a:tcPr marL="68589" marR="68589" marT="0" marB="0" anchor="ct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19050" algn="ctr">
                        <a:lnSpc>
                          <a:spcPct val="115000"/>
                        </a:lnSpc>
                        <a:spcAft>
                          <a:spcPts val="0"/>
                        </a:spcAft>
                      </a:pPr>
                      <a:r>
                        <a:rPr lang="ru-RU" sz="1800" dirty="0">
                          <a:effectLst/>
                        </a:rPr>
                        <a:t>1%</a:t>
                      </a:r>
                      <a:endParaRPr lang="ru-RU" sz="1600" dirty="0">
                        <a:effectLst/>
                        <a:latin typeface="Calibri"/>
                        <a:ea typeface="Calibri"/>
                        <a:cs typeface="Times New Roman"/>
                      </a:endParaRPr>
                    </a:p>
                  </a:txBody>
                  <a:tcPr marL="68589" marR="68589" marT="0" marB="0" anchor="ct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19050" algn="ctr">
                        <a:lnSpc>
                          <a:spcPct val="115000"/>
                        </a:lnSpc>
                        <a:spcAft>
                          <a:spcPts val="0"/>
                        </a:spcAft>
                      </a:pPr>
                      <a:r>
                        <a:rPr lang="ru-RU" sz="1800" dirty="0">
                          <a:effectLst/>
                        </a:rPr>
                        <a:t>0%</a:t>
                      </a:r>
                      <a:endParaRPr lang="ru-RU" sz="1600" dirty="0">
                        <a:effectLst/>
                        <a:latin typeface="Calibri"/>
                        <a:ea typeface="Calibri"/>
                        <a:cs typeface="Times New Roman"/>
                      </a:endParaRPr>
                    </a:p>
                  </a:txBody>
                  <a:tcPr marL="9527" marR="9527" marT="9524" marB="9524" anchor="ct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r>
              <a:tr h="492379">
                <a:tc>
                  <a:txBody>
                    <a:bodyPr/>
                    <a:lstStyle/>
                    <a:p>
                      <a:pPr marL="19050" algn="ctr">
                        <a:lnSpc>
                          <a:spcPct val="115000"/>
                        </a:lnSpc>
                        <a:spcAft>
                          <a:spcPts val="0"/>
                        </a:spcAft>
                      </a:pPr>
                      <a:r>
                        <a:rPr lang="ru-RU" sz="1800">
                          <a:effectLst/>
                        </a:rPr>
                        <a:t>2 уровень 27%</a:t>
                      </a:r>
                      <a:endParaRPr lang="ru-RU" sz="1600">
                        <a:effectLst/>
                        <a:latin typeface="Calibri"/>
                        <a:ea typeface="Calibri"/>
                        <a:cs typeface="Times New Roman"/>
                      </a:endParaRPr>
                    </a:p>
                  </a:txBody>
                  <a:tcPr marL="9527" marR="9527" marT="9524" marB="9524" anchor="ct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19050" algn="ctr">
                        <a:lnSpc>
                          <a:spcPct val="115000"/>
                        </a:lnSpc>
                        <a:spcAft>
                          <a:spcPts val="0"/>
                        </a:spcAft>
                      </a:pPr>
                      <a:r>
                        <a:rPr lang="ru-RU" sz="1800">
                          <a:effectLst/>
                        </a:rPr>
                        <a:t>9%</a:t>
                      </a:r>
                      <a:endParaRPr lang="ru-RU" sz="1600">
                        <a:effectLst/>
                        <a:latin typeface="Calibri"/>
                        <a:ea typeface="Calibri"/>
                        <a:cs typeface="Times New Roman"/>
                      </a:endParaRPr>
                    </a:p>
                  </a:txBody>
                  <a:tcPr marL="68589" marR="68589" marT="0" marB="0" anchor="ct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19050" algn="ctr">
                        <a:lnSpc>
                          <a:spcPct val="115000"/>
                        </a:lnSpc>
                        <a:spcAft>
                          <a:spcPts val="0"/>
                        </a:spcAft>
                      </a:pPr>
                      <a:r>
                        <a:rPr lang="ru-RU" sz="1800" dirty="0">
                          <a:effectLst/>
                        </a:rPr>
                        <a:t>18%</a:t>
                      </a:r>
                      <a:endParaRPr lang="ru-RU" sz="1600" dirty="0">
                        <a:effectLst/>
                        <a:latin typeface="Calibri"/>
                        <a:ea typeface="Calibri"/>
                        <a:cs typeface="Times New Roman"/>
                      </a:endParaRPr>
                    </a:p>
                  </a:txBody>
                  <a:tcPr marL="68589" marR="68589" marT="0" marB="0" anchor="ct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19050" algn="ctr">
                        <a:lnSpc>
                          <a:spcPct val="115000"/>
                        </a:lnSpc>
                        <a:spcAft>
                          <a:spcPts val="0"/>
                        </a:spcAft>
                      </a:pPr>
                      <a:r>
                        <a:rPr lang="ru-RU" sz="1800" dirty="0">
                          <a:effectLst/>
                        </a:rPr>
                        <a:t>0%</a:t>
                      </a:r>
                      <a:endParaRPr lang="ru-RU" sz="1600" dirty="0">
                        <a:effectLst/>
                        <a:latin typeface="Calibri"/>
                        <a:ea typeface="Calibri"/>
                        <a:cs typeface="Times New Roman"/>
                      </a:endParaRPr>
                    </a:p>
                  </a:txBody>
                  <a:tcPr marL="9527" marR="9527" marT="9524" marB="9524" anchor="ct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r>
              <a:tr h="492379">
                <a:tc>
                  <a:txBody>
                    <a:bodyPr/>
                    <a:lstStyle/>
                    <a:p>
                      <a:pPr marL="19050" algn="ctr">
                        <a:lnSpc>
                          <a:spcPct val="115000"/>
                        </a:lnSpc>
                        <a:spcAft>
                          <a:spcPts val="0"/>
                        </a:spcAft>
                      </a:pPr>
                      <a:r>
                        <a:rPr lang="ru-RU" sz="1800">
                          <a:effectLst/>
                        </a:rPr>
                        <a:t>3 уровень 35%</a:t>
                      </a:r>
                      <a:endParaRPr lang="ru-RU" sz="1600">
                        <a:effectLst/>
                        <a:latin typeface="Calibri"/>
                        <a:ea typeface="Calibri"/>
                        <a:cs typeface="Times New Roman"/>
                      </a:endParaRPr>
                    </a:p>
                  </a:txBody>
                  <a:tcPr marL="9527" marR="9527" marT="9524" marB="9524" anchor="ct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19050" algn="ctr">
                        <a:lnSpc>
                          <a:spcPct val="115000"/>
                        </a:lnSpc>
                        <a:spcAft>
                          <a:spcPts val="0"/>
                        </a:spcAft>
                      </a:pPr>
                      <a:r>
                        <a:rPr lang="ru-RU" sz="1800">
                          <a:effectLst/>
                        </a:rPr>
                        <a:t>15%</a:t>
                      </a:r>
                      <a:endParaRPr lang="ru-RU" sz="1600">
                        <a:effectLst/>
                        <a:latin typeface="Calibri"/>
                        <a:ea typeface="Calibri"/>
                        <a:cs typeface="Times New Roman"/>
                      </a:endParaRPr>
                    </a:p>
                  </a:txBody>
                  <a:tcPr marL="68589" marR="68589" marT="0" marB="0" anchor="ct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19050" algn="ctr">
                        <a:lnSpc>
                          <a:spcPct val="115000"/>
                        </a:lnSpc>
                        <a:spcAft>
                          <a:spcPts val="0"/>
                        </a:spcAft>
                      </a:pPr>
                      <a:r>
                        <a:rPr lang="ru-RU" sz="1800">
                          <a:effectLst/>
                        </a:rPr>
                        <a:t>15%</a:t>
                      </a:r>
                      <a:endParaRPr lang="ru-RU" sz="1600">
                        <a:effectLst/>
                        <a:latin typeface="Calibri"/>
                        <a:ea typeface="Calibri"/>
                        <a:cs typeface="Times New Roman"/>
                      </a:endParaRPr>
                    </a:p>
                  </a:txBody>
                  <a:tcPr marL="68589" marR="68589" marT="0" marB="0" anchor="ct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19050" algn="ctr">
                        <a:lnSpc>
                          <a:spcPct val="115000"/>
                        </a:lnSpc>
                        <a:spcAft>
                          <a:spcPts val="0"/>
                        </a:spcAft>
                      </a:pPr>
                      <a:r>
                        <a:rPr lang="ru-RU" sz="1800" dirty="0">
                          <a:effectLst/>
                        </a:rPr>
                        <a:t>5%</a:t>
                      </a:r>
                      <a:endParaRPr lang="ru-RU" sz="1600" dirty="0">
                        <a:effectLst/>
                        <a:latin typeface="Calibri"/>
                        <a:ea typeface="Calibri"/>
                        <a:cs typeface="Times New Roman"/>
                      </a:endParaRPr>
                    </a:p>
                  </a:txBody>
                  <a:tcPr marL="9527" marR="9527" marT="9524" marB="9524" anchor="ct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r>
              <a:tr h="492379">
                <a:tc>
                  <a:txBody>
                    <a:bodyPr/>
                    <a:lstStyle/>
                    <a:p>
                      <a:pPr marL="19050" algn="ctr">
                        <a:lnSpc>
                          <a:spcPct val="115000"/>
                        </a:lnSpc>
                        <a:spcAft>
                          <a:spcPts val="0"/>
                        </a:spcAft>
                      </a:pPr>
                      <a:r>
                        <a:rPr lang="ru-RU" sz="1800">
                          <a:effectLst/>
                        </a:rPr>
                        <a:t>4 уровень 25%</a:t>
                      </a:r>
                      <a:endParaRPr lang="ru-RU" sz="1600">
                        <a:effectLst/>
                        <a:latin typeface="Calibri"/>
                        <a:ea typeface="Calibri"/>
                        <a:cs typeface="Times New Roman"/>
                      </a:endParaRPr>
                    </a:p>
                  </a:txBody>
                  <a:tcPr marL="9527" marR="9527" marT="9524" marB="9524" anchor="ct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19050" algn="ctr">
                        <a:lnSpc>
                          <a:spcPct val="115000"/>
                        </a:lnSpc>
                        <a:spcAft>
                          <a:spcPts val="0"/>
                        </a:spcAft>
                      </a:pPr>
                      <a:r>
                        <a:rPr lang="ru-RU" sz="1800">
                          <a:effectLst/>
                        </a:rPr>
                        <a:t>0%</a:t>
                      </a:r>
                      <a:endParaRPr lang="ru-RU" sz="1600">
                        <a:effectLst/>
                        <a:latin typeface="Calibri"/>
                        <a:ea typeface="Calibri"/>
                        <a:cs typeface="Times New Roman"/>
                      </a:endParaRPr>
                    </a:p>
                  </a:txBody>
                  <a:tcPr marL="68589" marR="68589" marT="0" marB="0" anchor="ct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19050" algn="ctr">
                        <a:lnSpc>
                          <a:spcPct val="115000"/>
                        </a:lnSpc>
                        <a:spcAft>
                          <a:spcPts val="0"/>
                        </a:spcAft>
                      </a:pPr>
                      <a:r>
                        <a:rPr lang="ru-RU" sz="1800">
                          <a:effectLst/>
                        </a:rPr>
                        <a:t>21%</a:t>
                      </a:r>
                      <a:endParaRPr lang="ru-RU" sz="1600">
                        <a:effectLst/>
                        <a:latin typeface="Calibri"/>
                        <a:ea typeface="Calibri"/>
                        <a:cs typeface="Times New Roman"/>
                      </a:endParaRPr>
                    </a:p>
                  </a:txBody>
                  <a:tcPr marL="68589" marR="68589" marT="0" marB="0" anchor="ct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19050" algn="ctr">
                        <a:lnSpc>
                          <a:spcPct val="115000"/>
                        </a:lnSpc>
                        <a:spcAft>
                          <a:spcPts val="0"/>
                        </a:spcAft>
                      </a:pPr>
                      <a:r>
                        <a:rPr lang="ru-RU" sz="1800" dirty="0">
                          <a:effectLst/>
                        </a:rPr>
                        <a:t>4%</a:t>
                      </a:r>
                      <a:endParaRPr lang="ru-RU" sz="1600" dirty="0">
                        <a:effectLst/>
                        <a:latin typeface="Calibri"/>
                        <a:ea typeface="Calibri"/>
                        <a:cs typeface="Times New Roman"/>
                      </a:endParaRPr>
                    </a:p>
                  </a:txBody>
                  <a:tcPr marL="9527" marR="9527" marT="9524" marB="9524" anchor="ct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r>
              <a:tr h="492379">
                <a:tc>
                  <a:txBody>
                    <a:bodyPr/>
                    <a:lstStyle/>
                    <a:p>
                      <a:pPr marL="19050" algn="ctr">
                        <a:lnSpc>
                          <a:spcPct val="115000"/>
                        </a:lnSpc>
                        <a:spcAft>
                          <a:spcPts val="0"/>
                        </a:spcAft>
                      </a:pPr>
                      <a:r>
                        <a:rPr lang="ru-RU" sz="1800">
                          <a:effectLst/>
                        </a:rPr>
                        <a:t>5 уровень 6%</a:t>
                      </a:r>
                      <a:endParaRPr lang="ru-RU" sz="1600">
                        <a:effectLst/>
                        <a:latin typeface="Calibri"/>
                        <a:ea typeface="Calibri"/>
                        <a:cs typeface="Times New Roman"/>
                      </a:endParaRPr>
                    </a:p>
                  </a:txBody>
                  <a:tcPr marL="9527" marR="9527" marT="9524" marB="9524" anchor="ct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19050" algn="ctr">
                        <a:lnSpc>
                          <a:spcPct val="115000"/>
                        </a:lnSpc>
                        <a:spcAft>
                          <a:spcPts val="0"/>
                        </a:spcAft>
                      </a:pPr>
                      <a:r>
                        <a:rPr lang="ru-RU" sz="1800">
                          <a:effectLst/>
                        </a:rPr>
                        <a:t>0%</a:t>
                      </a:r>
                      <a:endParaRPr lang="ru-RU" sz="1600">
                        <a:effectLst/>
                        <a:latin typeface="Calibri"/>
                        <a:ea typeface="Calibri"/>
                        <a:cs typeface="Times New Roman"/>
                      </a:endParaRPr>
                    </a:p>
                  </a:txBody>
                  <a:tcPr marL="68589" marR="68589" marT="0" marB="0" anchor="ct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19050" algn="ctr">
                        <a:lnSpc>
                          <a:spcPct val="115000"/>
                        </a:lnSpc>
                        <a:spcAft>
                          <a:spcPts val="0"/>
                        </a:spcAft>
                      </a:pPr>
                      <a:r>
                        <a:rPr lang="ru-RU" sz="1800">
                          <a:effectLst/>
                        </a:rPr>
                        <a:t>4%</a:t>
                      </a:r>
                      <a:endParaRPr lang="ru-RU" sz="1600">
                        <a:effectLst/>
                        <a:latin typeface="Calibri"/>
                        <a:ea typeface="Calibri"/>
                        <a:cs typeface="Times New Roman"/>
                      </a:endParaRPr>
                    </a:p>
                  </a:txBody>
                  <a:tcPr marL="68589" marR="68589" marT="0" marB="0" anchor="ct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19050" algn="ctr">
                        <a:lnSpc>
                          <a:spcPct val="115000"/>
                        </a:lnSpc>
                        <a:spcAft>
                          <a:spcPts val="0"/>
                        </a:spcAft>
                      </a:pPr>
                      <a:r>
                        <a:rPr lang="ru-RU" sz="1800" dirty="0">
                          <a:effectLst/>
                        </a:rPr>
                        <a:t>2%</a:t>
                      </a:r>
                      <a:endParaRPr lang="ru-RU" sz="1600" dirty="0">
                        <a:effectLst/>
                        <a:latin typeface="Calibri"/>
                        <a:ea typeface="Calibri"/>
                        <a:cs typeface="Times New Roman"/>
                      </a:endParaRPr>
                    </a:p>
                  </a:txBody>
                  <a:tcPr marL="9527" marR="9527" marT="9524" marB="9524" anchor="ct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r>
            </a:tbl>
          </a:graphicData>
        </a:graphic>
      </p:graphicFrame>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
          <p:cNvSpPr>
            <a:spLocks noGrp="1" noChangeArrowheads="1"/>
          </p:cNvSpPr>
          <p:nvPr>
            <p:ph type="body" idx="1"/>
          </p:nvPr>
        </p:nvSpPr>
        <p:spPr>
          <a:xfrm>
            <a:off x="971550" y="2276475"/>
            <a:ext cx="7772400" cy="4075113"/>
          </a:xfrm>
        </p:spPr>
        <p:txBody>
          <a:bodyPr/>
          <a:lstStyle/>
          <a:p>
            <a:pPr eaLnBrk="1" hangingPunct="1">
              <a:defRPr/>
            </a:pPr>
            <a:r>
              <a:rPr lang="ru-RU" altLang="ru-RU" dirty="0" smtClean="0">
                <a:effectLst>
                  <a:outerShdw blurRad="38100" dist="38100" dir="2700000" algn="tl">
                    <a:srgbClr val="000000">
                      <a:alpha val="43137"/>
                    </a:srgbClr>
                  </a:outerShdw>
                </a:effectLst>
              </a:rPr>
              <a:t>Актуальный педагогический опыт - это такой опыт, при котором достигается наилучший </a:t>
            </a:r>
            <a:r>
              <a:rPr lang="ru-RU" altLang="ru-RU" dirty="0">
                <a:effectLst>
                  <a:outerShdw blurRad="38100" dist="38100" dir="2700000" algn="tl">
                    <a:srgbClr val="000000">
                      <a:alpha val="43137"/>
                    </a:srgbClr>
                  </a:outerShdw>
                </a:effectLst>
              </a:rPr>
              <a:t>педагогический результат, </a:t>
            </a:r>
            <a:r>
              <a:rPr lang="ru-RU" altLang="ru-RU" dirty="0" smtClean="0">
                <a:effectLst>
                  <a:outerShdw blurRad="38100" dist="38100" dir="2700000" algn="tl">
                    <a:srgbClr val="000000">
                      <a:alpha val="43137"/>
                    </a:srgbClr>
                  </a:outerShdw>
                </a:effectLst>
              </a:rPr>
              <a:t>основанный </a:t>
            </a:r>
            <a:r>
              <a:rPr lang="ru-RU" altLang="ru-RU" dirty="0">
                <a:effectLst>
                  <a:outerShdw blurRad="38100" dist="38100" dir="2700000" algn="tl">
                    <a:srgbClr val="000000">
                      <a:alpha val="43137"/>
                    </a:srgbClr>
                  </a:outerShdw>
                </a:effectLst>
              </a:rPr>
              <a:t>на успешном применении научно и практически доказанных принципов и методов</a:t>
            </a:r>
            <a:endParaRPr lang="ru-RU" altLang="ru-RU" dirty="0" smtClean="0">
              <a:effectLst>
                <a:outerShdw blurRad="38100" dist="38100" dir="2700000" algn="tl">
                  <a:srgbClr val="000000">
                    <a:alpha val="43137"/>
                  </a:srgbClr>
                </a:outerShdw>
              </a:effectLst>
            </a:endParaRP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extBox 1"/>
          <p:cNvSpPr txBox="1">
            <a:spLocks noChangeArrowheads="1"/>
          </p:cNvSpPr>
          <p:nvPr/>
        </p:nvSpPr>
        <p:spPr bwMode="auto">
          <a:xfrm>
            <a:off x="419100" y="1844675"/>
            <a:ext cx="8496300"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itchFamily="2" charset="2"/>
              <a:buChar char="n"/>
              <a:defRPr sz="3200">
                <a:solidFill>
                  <a:schemeClr val="tx1"/>
                </a:solidFill>
                <a:latin typeface="Tahoma" pitchFamily="34" charset="0"/>
              </a:defRPr>
            </a:lvl1pPr>
            <a:lvl2pPr marL="742950" indent="-285750">
              <a:spcBef>
                <a:spcPct val="20000"/>
              </a:spcBef>
              <a:buClr>
                <a:schemeClr val="hlink"/>
              </a:buClr>
              <a:buSzPct val="55000"/>
              <a:buFont typeface="Wingdings" pitchFamily="2" charset="2"/>
              <a:buChar char="n"/>
              <a:defRPr sz="2800">
                <a:solidFill>
                  <a:schemeClr val="tx1"/>
                </a:solidFill>
                <a:latin typeface="Tahoma" pitchFamily="34" charset="0"/>
              </a:defRPr>
            </a:lvl2pPr>
            <a:lvl3pPr marL="1143000" indent="-228600">
              <a:spcBef>
                <a:spcPct val="20000"/>
              </a:spcBef>
              <a:buClr>
                <a:schemeClr val="folHlink"/>
              </a:buClr>
              <a:buSzPct val="50000"/>
              <a:buFont typeface="Wingdings" pitchFamily="2" charset="2"/>
              <a:buChar char="n"/>
              <a:defRPr sz="2400">
                <a:solidFill>
                  <a:schemeClr val="tx1"/>
                </a:solidFill>
                <a:latin typeface="Tahoma" pitchFamily="34" charset="0"/>
              </a:defRPr>
            </a:lvl3pPr>
            <a:lvl4pPr marL="1600200" indent="-228600">
              <a:spcBef>
                <a:spcPct val="20000"/>
              </a:spcBef>
              <a:buClr>
                <a:schemeClr val="accent2"/>
              </a:buClr>
              <a:buSzPct val="55000"/>
              <a:buFont typeface="Wingdings" pitchFamily="2" charset="2"/>
              <a:buChar char="n"/>
              <a:defRPr sz="2000">
                <a:solidFill>
                  <a:schemeClr val="tx1"/>
                </a:solidFill>
                <a:latin typeface="Tahoma" pitchFamily="34" charset="0"/>
              </a:defRPr>
            </a:lvl4pPr>
            <a:lvl5pPr marL="2057400" indent="-228600">
              <a:spcBef>
                <a:spcPct val="20000"/>
              </a:spcBef>
              <a:buClr>
                <a:schemeClr val="accent1"/>
              </a:buClr>
              <a:buSzPct val="50000"/>
              <a:buFont typeface="Wingdings" pitchFamily="2" charset="2"/>
              <a:buChar char="n"/>
              <a:defRPr sz="2000">
                <a:solidFill>
                  <a:schemeClr val="tx1"/>
                </a:solidFill>
                <a:latin typeface="Tahoma" pitchFamily="34" charset="0"/>
              </a:defRPr>
            </a:lvl5pPr>
            <a:lvl6pPr marL="25146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6pPr>
            <a:lvl7pPr marL="29718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7pPr>
            <a:lvl8pPr marL="34290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8pPr>
            <a:lvl9pPr marL="38862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9pPr>
          </a:lstStyle>
          <a:p>
            <a:pPr algn="ctr" eaLnBrk="1" hangingPunct="1">
              <a:spcBef>
                <a:spcPct val="0"/>
              </a:spcBef>
              <a:buClrTx/>
              <a:buSzTx/>
              <a:buFont typeface="Wingdings" pitchFamily="2" charset="2"/>
              <a:buNone/>
            </a:pPr>
            <a:r>
              <a:rPr lang="ru-RU" altLang="ru-RU" sz="2000" b="1"/>
              <a:t>Диаграмма</a:t>
            </a:r>
          </a:p>
          <a:p>
            <a:pPr algn="ctr" eaLnBrk="1" hangingPunct="1">
              <a:spcBef>
                <a:spcPct val="0"/>
              </a:spcBef>
              <a:buClrTx/>
              <a:buSzTx/>
              <a:buFont typeface="Wingdings" pitchFamily="2" charset="2"/>
              <a:buNone/>
            </a:pPr>
            <a:r>
              <a:rPr lang="ru-RU" altLang="ru-RU" sz="2000" b="1"/>
              <a:t>«Показатель познавательной активности</a:t>
            </a:r>
          </a:p>
          <a:p>
            <a:pPr algn="ctr" eaLnBrk="1" hangingPunct="1">
              <a:spcBef>
                <a:spcPct val="0"/>
              </a:spcBef>
              <a:buClrTx/>
              <a:buSzTx/>
              <a:buFont typeface="Wingdings" pitchFamily="2" charset="2"/>
              <a:buNone/>
            </a:pPr>
            <a:r>
              <a:rPr lang="ru-RU" altLang="ru-RU" sz="2000" b="1"/>
              <a:t>(2021-2022 учебный год)»</a:t>
            </a:r>
          </a:p>
        </p:txBody>
      </p:sp>
      <p:sp>
        <p:nvSpPr>
          <p:cNvPr id="22531" name="TextBox 2"/>
          <p:cNvSpPr txBox="1">
            <a:spLocks noChangeArrowheads="1"/>
          </p:cNvSpPr>
          <p:nvPr/>
        </p:nvSpPr>
        <p:spPr bwMode="auto">
          <a:xfrm>
            <a:off x="684213" y="260350"/>
            <a:ext cx="7991475"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itchFamily="2" charset="2"/>
              <a:buChar char="n"/>
              <a:defRPr sz="3200">
                <a:solidFill>
                  <a:schemeClr val="tx1"/>
                </a:solidFill>
                <a:latin typeface="Tahoma" pitchFamily="34" charset="0"/>
              </a:defRPr>
            </a:lvl1pPr>
            <a:lvl2pPr marL="742950" indent="-285750">
              <a:spcBef>
                <a:spcPct val="20000"/>
              </a:spcBef>
              <a:buClr>
                <a:schemeClr val="hlink"/>
              </a:buClr>
              <a:buSzPct val="55000"/>
              <a:buFont typeface="Wingdings" pitchFamily="2" charset="2"/>
              <a:buChar char="n"/>
              <a:defRPr sz="2800">
                <a:solidFill>
                  <a:schemeClr val="tx1"/>
                </a:solidFill>
                <a:latin typeface="Tahoma" pitchFamily="34" charset="0"/>
              </a:defRPr>
            </a:lvl2pPr>
            <a:lvl3pPr marL="1143000" indent="-228600">
              <a:spcBef>
                <a:spcPct val="20000"/>
              </a:spcBef>
              <a:buClr>
                <a:schemeClr val="folHlink"/>
              </a:buClr>
              <a:buSzPct val="50000"/>
              <a:buFont typeface="Wingdings" pitchFamily="2" charset="2"/>
              <a:buChar char="n"/>
              <a:defRPr sz="2400">
                <a:solidFill>
                  <a:schemeClr val="tx1"/>
                </a:solidFill>
                <a:latin typeface="Tahoma" pitchFamily="34" charset="0"/>
              </a:defRPr>
            </a:lvl3pPr>
            <a:lvl4pPr marL="1600200" indent="-228600">
              <a:spcBef>
                <a:spcPct val="20000"/>
              </a:spcBef>
              <a:buClr>
                <a:schemeClr val="accent2"/>
              </a:buClr>
              <a:buSzPct val="55000"/>
              <a:buFont typeface="Wingdings" pitchFamily="2" charset="2"/>
              <a:buChar char="n"/>
              <a:defRPr sz="2000">
                <a:solidFill>
                  <a:schemeClr val="tx1"/>
                </a:solidFill>
                <a:latin typeface="Tahoma" pitchFamily="34" charset="0"/>
              </a:defRPr>
            </a:lvl4pPr>
            <a:lvl5pPr marL="2057400" indent="-228600">
              <a:spcBef>
                <a:spcPct val="20000"/>
              </a:spcBef>
              <a:buClr>
                <a:schemeClr val="accent1"/>
              </a:buClr>
              <a:buSzPct val="50000"/>
              <a:buFont typeface="Wingdings" pitchFamily="2" charset="2"/>
              <a:buChar char="n"/>
              <a:defRPr sz="2000">
                <a:solidFill>
                  <a:schemeClr val="tx1"/>
                </a:solidFill>
                <a:latin typeface="Tahoma" pitchFamily="34" charset="0"/>
              </a:defRPr>
            </a:lvl5pPr>
            <a:lvl6pPr marL="25146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6pPr>
            <a:lvl7pPr marL="29718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7pPr>
            <a:lvl8pPr marL="34290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8pPr>
            <a:lvl9pPr marL="38862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9pPr>
          </a:lstStyle>
          <a:p>
            <a:pPr algn="ctr" eaLnBrk="1" hangingPunct="1">
              <a:spcBef>
                <a:spcPct val="0"/>
              </a:spcBef>
              <a:buClrTx/>
              <a:buSzTx/>
              <a:buFontTx/>
              <a:buNone/>
            </a:pPr>
            <a:r>
              <a:rPr lang="ru-RU" altLang="ru-RU" sz="3600" b="1"/>
              <a:t>РАЗДЕЛ </a:t>
            </a:r>
            <a:r>
              <a:rPr lang="en-US" altLang="ru-RU" sz="3600" b="1"/>
              <a:t>III. </a:t>
            </a:r>
            <a:r>
              <a:rPr lang="ru-RU" altLang="ru-RU" sz="3600" b="1"/>
              <a:t>РЕЗУЛЬТАТИВНОСТЬ ОПЫТА</a:t>
            </a:r>
          </a:p>
        </p:txBody>
      </p:sp>
      <p:graphicFrame>
        <p:nvGraphicFramePr>
          <p:cNvPr id="22532" name="Диаграмма 5"/>
          <p:cNvGraphicFramePr>
            <a:graphicFrameLocks/>
          </p:cNvGraphicFramePr>
          <p:nvPr/>
        </p:nvGraphicFramePr>
        <p:xfrm>
          <a:off x="323850" y="2924175"/>
          <a:ext cx="8496300" cy="3795713"/>
        </p:xfrm>
        <a:graphic>
          <a:graphicData uri="http://schemas.openxmlformats.org/presentationml/2006/ole">
            <mc:AlternateContent xmlns:mc="http://schemas.openxmlformats.org/markup-compatibility/2006">
              <mc:Choice xmlns:v="urn:schemas-microsoft-com:vml" Requires="v">
                <p:oleObj spid="_x0000_s22533" r:id="rId4" imgW="8766808" imgH="4237087" progId="Excel.Chart.8">
                  <p:embed/>
                </p:oleObj>
              </mc:Choice>
              <mc:Fallback>
                <p:oleObj r:id="rId4" imgW="8766808" imgH="4237087" progId="Excel.Chart.8">
                  <p:embed/>
                  <p:pic>
                    <p:nvPicPr>
                      <p:cNvPr id="0" name="Диаграмма 5"/>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3850" y="2924175"/>
                        <a:ext cx="8496300" cy="3795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Box 1"/>
          <p:cNvSpPr txBox="1">
            <a:spLocks noChangeArrowheads="1"/>
          </p:cNvSpPr>
          <p:nvPr/>
        </p:nvSpPr>
        <p:spPr bwMode="auto">
          <a:xfrm>
            <a:off x="419100" y="2008188"/>
            <a:ext cx="84963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itchFamily="2" charset="2"/>
              <a:buChar char="n"/>
              <a:defRPr sz="3200">
                <a:solidFill>
                  <a:schemeClr val="tx1"/>
                </a:solidFill>
                <a:latin typeface="Tahoma" pitchFamily="34" charset="0"/>
              </a:defRPr>
            </a:lvl1pPr>
            <a:lvl2pPr marL="742950" indent="-285750">
              <a:spcBef>
                <a:spcPct val="20000"/>
              </a:spcBef>
              <a:buClr>
                <a:schemeClr val="hlink"/>
              </a:buClr>
              <a:buSzPct val="55000"/>
              <a:buFont typeface="Wingdings" pitchFamily="2" charset="2"/>
              <a:buChar char="n"/>
              <a:defRPr sz="2800">
                <a:solidFill>
                  <a:schemeClr val="tx1"/>
                </a:solidFill>
                <a:latin typeface="Tahoma" pitchFamily="34" charset="0"/>
              </a:defRPr>
            </a:lvl2pPr>
            <a:lvl3pPr marL="1143000" indent="-228600">
              <a:spcBef>
                <a:spcPct val="20000"/>
              </a:spcBef>
              <a:buClr>
                <a:schemeClr val="folHlink"/>
              </a:buClr>
              <a:buSzPct val="50000"/>
              <a:buFont typeface="Wingdings" pitchFamily="2" charset="2"/>
              <a:buChar char="n"/>
              <a:defRPr sz="2400">
                <a:solidFill>
                  <a:schemeClr val="tx1"/>
                </a:solidFill>
                <a:latin typeface="Tahoma" pitchFamily="34" charset="0"/>
              </a:defRPr>
            </a:lvl3pPr>
            <a:lvl4pPr marL="1600200" indent="-228600">
              <a:spcBef>
                <a:spcPct val="20000"/>
              </a:spcBef>
              <a:buClr>
                <a:schemeClr val="accent2"/>
              </a:buClr>
              <a:buSzPct val="55000"/>
              <a:buFont typeface="Wingdings" pitchFamily="2" charset="2"/>
              <a:buChar char="n"/>
              <a:defRPr sz="2000">
                <a:solidFill>
                  <a:schemeClr val="tx1"/>
                </a:solidFill>
                <a:latin typeface="Tahoma" pitchFamily="34" charset="0"/>
              </a:defRPr>
            </a:lvl4pPr>
            <a:lvl5pPr marL="2057400" indent="-228600">
              <a:spcBef>
                <a:spcPct val="20000"/>
              </a:spcBef>
              <a:buClr>
                <a:schemeClr val="accent1"/>
              </a:buClr>
              <a:buSzPct val="50000"/>
              <a:buFont typeface="Wingdings" pitchFamily="2" charset="2"/>
              <a:buChar char="n"/>
              <a:defRPr sz="2000">
                <a:solidFill>
                  <a:schemeClr val="tx1"/>
                </a:solidFill>
                <a:latin typeface="Tahoma" pitchFamily="34" charset="0"/>
              </a:defRPr>
            </a:lvl5pPr>
            <a:lvl6pPr marL="25146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6pPr>
            <a:lvl7pPr marL="29718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7pPr>
            <a:lvl8pPr marL="34290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8pPr>
            <a:lvl9pPr marL="38862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9pPr>
          </a:lstStyle>
          <a:p>
            <a:pPr algn="ctr" eaLnBrk="1" hangingPunct="1">
              <a:spcBef>
                <a:spcPct val="0"/>
              </a:spcBef>
              <a:buClrTx/>
              <a:buSzTx/>
              <a:buFont typeface="Wingdings" pitchFamily="2" charset="2"/>
              <a:buNone/>
            </a:pPr>
            <a:r>
              <a:rPr lang="ru-RU" altLang="ru-RU" sz="1800" b="1"/>
              <a:t>Диаграмма</a:t>
            </a:r>
          </a:p>
          <a:p>
            <a:pPr algn="ctr" eaLnBrk="1" hangingPunct="1">
              <a:spcBef>
                <a:spcPct val="0"/>
              </a:spcBef>
              <a:buClrTx/>
              <a:buSzTx/>
              <a:buFont typeface="Wingdings" pitchFamily="2" charset="2"/>
              <a:buNone/>
            </a:pPr>
            <a:r>
              <a:rPr lang="ru-RU" altLang="ru-RU" sz="1800" b="1"/>
              <a:t>«Сравнительные результаты уровня познавательной активности»</a:t>
            </a:r>
          </a:p>
        </p:txBody>
      </p:sp>
      <p:sp>
        <p:nvSpPr>
          <p:cNvPr id="23555" name="TextBox 2"/>
          <p:cNvSpPr txBox="1">
            <a:spLocks noChangeArrowheads="1"/>
          </p:cNvSpPr>
          <p:nvPr/>
        </p:nvSpPr>
        <p:spPr bwMode="auto">
          <a:xfrm>
            <a:off x="684213" y="260350"/>
            <a:ext cx="7991475"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itchFamily="2" charset="2"/>
              <a:buChar char="n"/>
              <a:defRPr sz="3200">
                <a:solidFill>
                  <a:schemeClr val="tx1"/>
                </a:solidFill>
                <a:latin typeface="Tahoma" pitchFamily="34" charset="0"/>
              </a:defRPr>
            </a:lvl1pPr>
            <a:lvl2pPr marL="742950" indent="-285750">
              <a:spcBef>
                <a:spcPct val="20000"/>
              </a:spcBef>
              <a:buClr>
                <a:schemeClr val="hlink"/>
              </a:buClr>
              <a:buSzPct val="55000"/>
              <a:buFont typeface="Wingdings" pitchFamily="2" charset="2"/>
              <a:buChar char="n"/>
              <a:defRPr sz="2800">
                <a:solidFill>
                  <a:schemeClr val="tx1"/>
                </a:solidFill>
                <a:latin typeface="Tahoma" pitchFamily="34" charset="0"/>
              </a:defRPr>
            </a:lvl2pPr>
            <a:lvl3pPr marL="1143000" indent="-228600">
              <a:spcBef>
                <a:spcPct val="20000"/>
              </a:spcBef>
              <a:buClr>
                <a:schemeClr val="folHlink"/>
              </a:buClr>
              <a:buSzPct val="50000"/>
              <a:buFont typeface="Wingdings" pitchFamily="2" charset="2"/>
              <a:buChar char="n"/>
              <a:defRPr sz="2400">
                <a:solidFill>
                  <a:schemeClr val="tx1"/>
                </a:solidFill>
                <a:latin typeface="Tahoma" pitchFamily="34" charset="0"/>
              </a:defRPr>
            </a:lvl3pPr>
            <a:lvl4pPr marL="1600200" indent="-228600">
              <a:spcBef>
                <a:spcPct val="20000"/>
              </a:spcBef>
              <a:buClr>
                <a:schemeClr val="accent2"/>
              </a:buClr>
              <a:buSzPct val="55000"/>
              <a:buFont typeface="Wingdings" pitchFamily="2" charset="2"/>
              <a:buChar char="n"/>
              <a:defRPr sz="2000">
                <a:solidFill>
                  <a:schemeClr val="tx1"/>
                </a:solidFill>
                <a:latin typeface="Tahoma" pitchFamily="34" charset="0"/>
              </a:defRPr>
            </a:lvl4pPr>
            <a:lvl5pPr marL="2057400" indent="-228600">
              <a:spcBef>
                <a:spcPct val="20000"/>
              </a:spcBef>
              <a:buClr>
                <a:schemeClr val="accent1"/>
              </a:buClr>
              <a:buSzPct val="50000"/>
              <a:buFont typeface="Wingdings" pitchFamily="2" charset="2"/>
              <a:buChar char="n"/>
              <a:defRPr sz="2000">
                <a:solidFill>
                  <a:schemeClr val="tx1"/>
                </a:solidFill>
                <a:latin typeface="Tahoma" pitchFamily="34" charset="0"/>
              </a:defRPr>
            </a:lvl5pPr>
            <a:lvl6pPr marL="25146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6pPr>
            <a:lvl7pPr marL="29718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7pPr>
            <a:lvl8pPr marL="34290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8pPr>
            <a:lvl9pPr marL="38862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9pPr>
          </a:lstStyle>
          <a:p>
            <a:pPr algn="ctr" eaLnBrk="1" hangingPunct="1">
              <a:spcBef>
                <a:spcPct val="0"/>
              </a:spcBef>
              <a:buClrTx/>
              <a:buSzTx/>
              <a:buFontTx/>
              <a:buNone/>
            </a:pPr>
            <a:r>
              <a:rPr lang="ru-RU" altLang="ru-RU" sz="3600" b="1"/>
              <a:t>РАЗДЕЛ </a:t>
            </a:r>
            <a:r>
              <a:rPr lang="en-US" altLang="ru-RU" sz="3600" b="1"/>
              <a:t>III. </a:t>
            </a:r>
            <a:r>
              <a:rPr lang="ru-RU" altLang="ru-RU" sz="3600" b="1"/>
              <a:t>РЕЗУЛЬТАТИВНОСТЬ ОПЫТА</a:t>
            </a:r>
          </a:p>
        </p:txBody>
      </p:sp>
      <p:graphicFrame>
        <p:nvGraphicFramePr>
          <p:cNvPr id="23556" name="Диаграмма 4"/>
          <p:cNvGraphicFramePr>
            <a:graphicFrameLocks/>
          </p:cNvGraphicFramePr>
          <p:nvPr/>
        </p:nvGraphicFramePr>
        <p:xfrm>
          <a:off x="419100" y="2708275"/>
          <a:ext cx="8329613" cy="4011613"/>
        </p:xfrm>
        <a:graphic>
          <a:graphicData uri="http://schemas.openxmlformats.org/presentationml/2006/ole">
            <mc:AlternateContent xmlns:mc="http://schemas.openxmlformats.org/markup-compatibility/2006">
              <mc:Choice xmlns:v="urn:schemas-microsoft-com:vml" Requires="v">
                <p:oleObj spid="_x0000_s23557" r:id="rId4" imgW="8596105" imgH="4230991" progId="Excel.Chart.8">
                  <p:embed/>
                </p:oleObj>
              </mc:Choice>
              <mc:Fallback>
                <p:oleObj r:id="rId4" imgW="8596105" imgH="4230991" progId="Excel.Chart.8">
                  <p:embed/>
                  <p:pic>
                    <p:nvPicPr>
                      <p:cNvPr id="0" name="Диаграмма 4"/>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9100" y="2708275"/>
                        <a:ext cx="8329613" cy="4011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extBox 1"/>
          <p:cNvSpPr txBox="1">
            <a:spLocks noChangeArrowheads="1"/>
          </p:cNvSpPr>
          <p:nvPr/>
        </p:nvSpPr>
        <p:spPr bwMode="auto">
          <a:xfrm>
            <a:off x="468313" y="1844675"/>
            <a:ext cx="820737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itchFamily="2" charset="2"/>
              <a:buChar char="n"/>
              <a:defRPr sz="3200">
                <a:solidFill>
                  <a:schemeClr val="tx1"/>
                </a:solidFill>
                <a:latin typeface="Tahoma" pitchFamily="34" charset="0"/>
              </a:defRPr>
            </a:lvl1pPr>
            <a:lvl2pPr marL="742950" indent="-285750">
              <a:spcBef>
                <a:spcPct val="20000"/>
              </a:spcBef>
              <a:buClr>
                <a:schemeClr val="hlink"/>
              </a:buClr>
              <a:buSzPct val="55000"/>
              <a:buFont typeface="Wingdings" pitchFamily="2" charset="2"/>
              <a:buChar char="n"/>
              <a:defRPr sz="2800">
                <a:solidFill>
                  <a:schemeClr val="tx1"/>
                </a:solidFill>
                <a:latin typeface="Tahoma" pitchFamily="34" charset="0"/>
              </a:defRPr>
            </a:lvl2pPr>
            <a:lvl3pPr marL="1143000" indent="-228600">
              <a:spcBef>
                <a:spcPct val="20000"/>
              </a:spcBef>
              <a:buClr>
                <a:schemeClr val="folHlink"/>
              </a:buClr>
              <a:buSzPct val="50000"/>
              <a:buFont typeface="Wingdings" pitchFamily="2" charset="2"/>
              <a:buChar char="n"/>
              <a:defRPr sz="2400">
                <a:solidFill>
                  <a:schemeClr val="tx1"/>
                </a:solidFill>
                <a:latin typeface="Tahoma" pitchFamily="34" charset="0"/>
              </a:defRPr>
            </a:lvl3pPr>
            <a:lvl4pPr marL="1600200" indent="-228600">
              <a:spcBef>
                <a:spcPct val="20000"/>
              </a:spcBef>
              <a:buClr>
                <a:schemeClr val="accent2"/>
              </a:buClr>
              <a:buSzPct val="55000"/>
              <a:buFont typeface="Wingdings" pitchFamily="2" charset="2"/>
              <a:buChar char="n"/>
              <a:defRPr sz="2000">
                <a:solidFill>
                  <a:schemeClr val="tx1"/>
                </a:solidFill>
                <a:latin typeface="Tahoma" pitchFamily="34" charset="0"/>
              </a:defRPr>
            </a:lvl4pPr>
            <a:lvl5pPr marL="2057400" indent="-228600">
              <a:spcBef>
                <a:spcPct val="20000"/>
              </a:spcBef>
              <a:buClr>
                <a:schemeClr val="accent1"/>
              </a:buClr>
              <a:buSzPct val="50000"/>
              <a:buFont typeface="Wingdings" pitchFamily="2" charset="2"/>
              <a:buChar char="n"/>
              <a:defRPr sz="2000">
                <a:solidFill>
                  <a:schemeClr val="tx1"/>
                </a:solidFill>
                <a:latin typeface="Tahoma" pitchFamily="34" charset="0"/>
              </a:defRPr>
            </a:lvl5pPr>
            <a:lvl6pPr marL="25146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6pPr>
            <a:lvl7pPr marL="29718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7pPr>
            <a:lvl8pPr marL="34290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8pPr>
            <a:lvl9pPr marL="38862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9pPr>
          </a:lstStyle>
          <a:p>
            <a:pPr algn="ctr" eaLnBrk="1" hangingPunct="1">
              <a:spcBef>
                <a:spcPct val="0"/>
              </a:spcBef>
              <a:buClrTx/>
              <a:buSzTx/>
              <a:buFont typeface="Wingdings" pitchFamily="2" charset="2"/>
              <a:buNone/>
            </a:pPr>
            <a:r>
              <a:rPr lang="ru-RU" altLang="ru-RU" sz="2000" b="1"/>
              <a:t>Диаграмма</a:t>
            </a:r>
            <a:br>
              <a:rPr lang="ru-RU" altLang="ru-RU" sz="2000" b="1"/>
            </a:br>
            <a:r>
              <a:rPr lang="ru-RU" altLang="ru-RU" sz="2000" b="1"/>
              <a:t>«Активность участия обучающихся в конкурсах за 3 года»</a:t>
            </a:r>
          </a:p>
        </p:txBody>
      </p:sp>
      <p:sp>
        <p:nvSpPr>
          <p:cNvPr id="24579" name="TextBox 2"/>
          <p:cNvSpPr txBox="1">
            <a:spLocks noChangeArrowheads="1"/>
          </p:cNvSpPr>
          <p:nvPr/>
        </p:nvSpPr>
        <p:spPr bwMode="auto">
          <a:xfrm>
            <a:off x="684213" y="260350"/>
            <a:ext cx="7991475"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itchFamily="2" charset="2"/>
              <a:buChar char="n"/>
              <a:defRPr sz="3200">
                <a:solidFill>
                  <a:schemeClr val="tx1"/>
                </a:solidFill>
                <a:latin typeface="Tahoma" pitchFamily="34" charset="0"/>
              </a:defRPr>
            </a:lvl1pPr>
            <a:lvl2pPr marL="742950" indent="-285750">
              <a:spcBef>
                <a:spcPct val="20000"/>
              </a:spcBef>
              <a:buClr>
                <a:schemeClr val="hlink"/>
              </a:buClr>
              <a:buSzPct val="55000"/>
              <a:buFont typeface="Wingdings" pitchFamily="2" charset="2"/>
              <a:buChar char="n"/>
              <a:defRPr sz="2800">
                <a:solidFill>
                  <a:schemeClr val="tx1"/>
                </a:solidFill>
                <a:latin typeface="Tahoma" pitchFamily="34" charset="0"/>
              </a:defRPr>
            </a:lvl2pPr>
            <a:lvl3pPr marL="1143000" indent="-228600">
              <a:spcBef>
                <a:spcPct val="20000"/>
              </a:spcBef>
              <a:buClr>
                <a:schemeClr val="folHlink"/>
              </a:buClr>
              <a:buSzPct val="50000"/>
              <a:buFont typeface="Wingdings" pitchFamily="2" charset="2"/>
              <a:buChar char="n"/>
              <a:defRPr sz="2400">
                <a:solidFill>
                  <a:schemeClr val="tx1"/>
                </a:solidFill>
                <a:latin typeface="Tahoma" pitchFamily="34" charset="0"/>
              </a:defRPr>
            </a:lvl3pPr>
            <a:lvl4pPr marL="1600200" indent="-228600">
              <a:spcBef>
                <a:spcPct val="20000"/>
              </a:spcBef>
              <a:buClr>
                <a:schemeClr val="accent2"/>
              </a:buClr>
              <a:buSzPct val="55000"/>
              <a:buFont typeface="Wingdings" pitchFamily="2" charset="2"/>
              <a:buChar char="n"/>
              <a:defRPr sz="2000">
                <a:solidFill>
                  <a:schemeClr val="tx1"/>
                </a:solidFill>
                <a:latin typeface="Tahoma" pitchFamily="34" charset="0"/>
              </a:defRPr>
            </a:lvl4pPr>
            <a:lvl5pPr marL="2057400" indent="-228600">
              <a:spcBef>
                <a:spcPct val="20000"/>
              </a:spcBef>
              <a:buClr>
                <a:schemeClr val="accent1"/>
              </a:buClr>
              <a:buSzPct val="50000"/>
              <a:buFont typeface="Wingdings" pitchFamily="2" charset="2"/>
              <a:buChar char="n"/>
              <a:defRPr sz="2000">
                <a:solidFill>
                  <a:schemeClr val="tx1"/>
                </a:solidFill>
                <a:latin typeface="Tahoma" pitchFamily="34" charset="0"/>
              </a:defRPr>
            </a:lvl5pPr>
            <a:lvl6pPr marL="25146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6pPr>
            <a:lvl7pPr marL="29718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7pPr>
            <a:lvl8pPr marL="34290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8pPr>
            <a:lvl9pPr marL="38862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9pPr>
          </a:lstStyle>
          <a:p>
            <a:pPr algn="ctr" eaLnBrk="1" hangingPunct="1">
              <a:spcBef>
                <a:spcPct val="0"/>
              </a:spcBef>
              <a:buClrTx/>
              <a:buSzTx/>
              <a:buFontTx/>
              <a:buNone/>
            </a:pPr>
            <a:r>
              <a:rPr lang="ru-RU" altLang="ru-RU" sz="3600" b="1"/>
              <a:t>РАЗДЕЛ </a:t>
            </a:r>
            <a:r>
              <a:rPr lang="en-US" altLang="ru-RU" sz="3600" b="1"/>
              <a:t>III. </a:t>
            </a:r>
            <a:r>
              <a:rPr lang="ru-RU" altLang="ru-RU" sz="3600" b="1"/>
              <a:t>РЕЗУЛЬТАТИВНОСТЬ ОПЫТА</a:t>
            </a:r>
          </a:p>
        </p:txBody>
      </p:sp>
      <p:graphicFrame>
        <p:nvGraphicFramePr>
          <p:cNvPr id="24580" name="Диаграмма 6"/>
          <p:cNvGraphicFramePr>
            <a:graphicFrameLocks/>
          </p:cNvGraphicFramePr>
          <p:nvPr/>
        </p:nvGraphicFramePr>
        <p:xfrm>
          <a:off x="633413" y="2730500"/>
          <a:ext cx="7950200" cy="3878263"/>
        </p:xfrm>
        <a:graphic>
          <a:graphicData uri="http://schemas.openxmlformats.org/presentationml/2006/ole">
            <mc:AlternateContent xmlns:mc="http://schemas.openxmlformats.org/markup-compatibility/2006">
              <mc:Choice xmlns:v="urn:schemas-microsoft-com:vml" Requires="v">
                <p:oleObj spid="_x0000_s24581" r:id="rId4" imgW="7949873" imgH="3877392" progId="Excel.Chart.8">
                  <p:embed/>
                </p:oleObj>
              </mc:Choice>
              <mc:Fallback>
                <p:oleObj r:id="rId4" imgW="7949873" imgH="3877392" progId="Excel.Chart.8">
                  <p:embed/>
                  <p:pic>
                    <p:nvPicPr>
                      <p:cNvPr id="0" name="Диаграмма 6"/>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3413" y="2730500"/>
                        <a:ext cx="7950200" cy="3878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extBox 1"/>
          <p:cNvSpPr txBox="1">
            <a:spLocks noChangeArrowheads="1"/>
          </p:cNvSpPr>
          <p:nvPr/>
        </p:nvSpPr>
        <p:spPr bwMode="auto">
          <a:xfrm>
            <a:off x="468313" y="2028825"/>
            <a:ext cx="82073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itchFamily="2" charset="2"/>
              <a:buChar char="n"/>
              <a:defRPr sz="3200">
                <a:solidFill>
                  <a:schemeClr val="tx1"/>
                </a:solidFill>
                <a:latin typeface="Tahoma" pitchFamily="34" charset="0"/>
              </a:defRPr>
            </a:lvl1pPr>
            <a:lvl2pPr marL="742950" indent="-285750">
              <a:spcBef>
                <a:spcPct val="20000"/>
              </a:spcBef>
              <a:buClr>
                <a:schemeClr val="hlink"/>
              </a:buClr>
              <a:buSzPct val="55000"/>
              <a:buFont typeface="Wingdings" pitchFamily="2" charset="2"/>
              <a:buChar char="n"/>
              <a:defRPr sz="2800">
                <a:solidFill>
                  <a:schemeClr val="tx1"/>
                </a:solidFill>
                <a:latin typeface="Tahoma" pitchFamily="34" charset="0"/>
              </a:defRPr>
            </a:lvl2pPr>
            <a:lvl3pPr marL="1143000" indent="-228600">
              <a:spcBef>
                <a:spcPct val="20000"/>
              </a:spcBef>
              <a:buClr>
                <a:schemeClr val="folHlink"/>
              </a:buClr>
              <a:buSzPct val="50000"/>
              <a:buFont typeface="Wingdings" pitchFamily="2" charset="2"/>
              <a:buChar char="n"/>
              <a:defRPr sz="2400">
                <a:solidFill>
                  <a:schemeClr val="tx1"/>
                </a:solidFill>
                <a:latin typeface="Tahoma" pitchFamily="34" charset="0"/>
              </a:defRPr>
            </a:lvl3pPr>
            <a:lvl4pPr marL="1600200" indent="-228600">
              <a:spcBef>
                <a:spcPct val="20000"/>
              </a:spcBef>
              <a:buClr>
                <a:schemeClr val="accent2"/>
              </a:buClr>
              <a:buSzPct val="55000"/>
              <a:buFont typeface="Wingdings" pitchFamily="2" charset="2"/>
              <a:buChar char="n"/>
              <a:defRPr sz="2000">
                <a:solidFill>
                  <a:schemeClr val="tx1"/>
                </a:solidFill>
                <a:latin typeface="Tahoma" pitchFamily="34" charset="0"/>
              </a:defRPr>
            </a:lvl4pPr>
            <a:lvl5pPr marL="2057400" indent="-228600">
              <a:spcBef>
                <a:spcPct val="20000"/>
              </a:spcBef>
              <a:buClr>
                <a:schemeClr val="accent1"/>
              </a:buClr>
              <a:buSzPct val="50000"/>
              <a:buFont typeface="Wingdings" pitchFamily="2" charset="2"/>
              <a:buChar char="n"/>
              <a:defRPr sz="2000">
                <a:solidFill>
                  <a:schemeClr val="tx1"/>
                </a:solidFill>
                <a:latin typeface="Tahoma" pitchFamily="34" charset="0"/>
              </a:defRPr>
            </a:lvl5pPr>
            <a:lvl6pPr marL="25146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6pPr>
            <a:lvl7pPr marL="29718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7pPr>
            <a:lvl8pPr marL="34290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8pPr>
            <a:lvl9pPr marL="38862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9pPr>
          </a:lstStyle>
          <a:p>
            <a:pPr algn="ctr" eaLnBrk="1" hangingPunct="1">
              <a:spcBef>
                <a:spcPct val="0"/>
              </a:spcBef>
              <a:buClrTx/>
              <a:buSzTx/>
              <a:buFont typeface="Wingdings" pitchFamily="2" charset="2"/>
              <a:buNone/>
            </a:pPr>
            <a:r>
              <a:rPr lang="ru-RU" altLang="ru-RU" sz="2000" b="1"/>
              <a:t>Качество знаний по биологии за 3 года</a:t>
            </a:r>
          </a:p>
        </p:txBody>
      </p:sp>
      <p:sp>
        <p:nvSpPr>
          <p:cNvPr id="25603" name="TextBox 2"/>
          <p:cNvSpPr txBox="1">
            <a:spLocks noChangeArrowheads="1"/>
          </p:cNvSpPr>
          <p:nvPr/>
        </p:nvSpPr>
        <p:spPr bwMode="auto">
          <a:xfrm>
            <a:off x="684213" y="260350"/>
            <a:ext cx="7991475"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itchFamily="2" charset="2"/>
              <a:buChar char="n"/>
              <a:defRPr sz="3200">
                <a:solidFill>
                  <a:schemeClr val="tx1"/>
                </a:solidFill>
                <a:latin typeface="Tahoma" pitchFamily="34" charset="0"/>
              </a:defRPr>
            </a:lvl1pPr>
            <a:lvl2pPr marL="742950" indent="-285750">
              <a:spcBef>
                <a:spcPct val="20000"/>
              </a:spcBef>
              <a:buClr>
                <a:schemeClr val="hlink"/>
              </a:buClr>
              <a:buSzPct val="55000"/>
              <a:buFont typeface="Wingdings" pitchFamily="2" charset="2"/>
              <a:buChar char="n"/>
              <a:defRPr sz="2800">
                <a:solidFill>
                  <a:schemeClr val="tx1"/>
                </a:solidFill>
                <a:latin typeface="Tahoma" pitchFamily="34" charset="0"/>
              </a:defRPr>
            </a:lvl2pPr>
            <a:lvl3pPr marL="1143000" indent="-228600">
              <a:spcBef>
                <a:spcPct val="20000"/>
              </a:spcBef>
              <a:buClr>
                <a:schemeClr val="folHlink"/>
              </a:buClr>
              <a:buSzPct val="50000"/>
              <a:buFont typeface="Wingdings" pitchFamily="2" charset="2"/>
              <a:buChar char="n"/>
              <a:defRPr sz="2400">
                <a:solidFill>
                  <a:schemeClr val="tx1"/>
                </a:solidFill>
                <a:latin typeface="Tahoma" pitchFamily="34" charset="0"/>
              </a:defRPr>
            </a:lvl3pPr>
            <a:lvl4pPr marL="1600200" indent="-228600">
              <a:spcBef>
                <a:spcPct val="20000"/>
              </a:spcBef>
              <a:buClr>
                <a:schemeClr val="accent2"/>
              </a:buClr>
              <a:buSzPct val="55000"/>
              <a:buFont typeface="Wingdings" pitchFamily="2" charset="2"/>
              <a:buChar char="n"/>
              <a:defRPr sz="2000">
                <a:solidFill>
                  <a:schemeClr val="tx1"/>
                </a:solidFill>
                <a:latin typeface="Tahoma" pitchFamily="34" charset="0"/>
              </a:defRPr>
            </a:lvl4pPr>
            <a:lvl5pPr marL="2057400" indent="-228600">
              <a:spcBef>
                <a:spcPct val="20000"/>
              </a:spcBef>
              <a:buClr>
                <a:schemeClr val="accent1"/>
              </a:buClr>
              <a:buSzPct val="50000"/>
              <a:buFont typeface="Wingdings" pitchFamily="2" charset="2"/>
              <a:buChar char="n"/>
              <a:defRPr sz="2000">
                <a:solidFill>
                  <a:schemeClr val="tx1"/>
                </a:solidFill>
                <a:latin typeface="Tahoma" pitchFamily="34" charset="0"/>
              </a:defRPr>
            </a:lvl5pPr>
            <a:lvl6pPr marL="25146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6pPr>
            <a:lvl7pPr marL="29718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7pPr>
            <a:lvl8pPr marL="34290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8pPr>
            <a:lvl9pPr marL="38862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9pPr>
          </a:lstStyle>
          <a:p>
            <a:pPr algn="ctr" eaLnBrk="1" hangingPunct="1">
              <a:spcBef>
                <a:spcPct val="0"/>
              </a:spcBef>
              <a:buClrTx/>
              <a:buSzTx/>
              <a:buFontTx/>
              <a:buNone/>
            </a:pPr>
            <a:r>
              <a:rPr lang="ru-RU" altLang="ru-RU" sz="3600" b="1"/>
              <a:t>РАЗДЕЛ </a:t>
            </a:r>
            <a:r>
              <a:rPr lang="en-US" altLang="ru-RU" sz="3600" b="1"/>
              <a:t>III. </a:t>
            </a:r>
            <a:r>
              <a:rPr lang="ru-RU" altLang="ru-RU" sz="3600" b="1"/>
              <a:t>РЕЗУЛЬТАТИВНОСТЬ ОПЫТА</a:t>
            </a:r>
          </a:p>
        </p:txBody>
      </p:sp>
      <p:graphicFrame>
        <p:nvGraphicFramePr>
          <p:cNvPr id="5" name="Таблица 4"/>
          <p:cNvGraphicFramePr>
            <a:graphicFrameLocks noGrp="1"/>
          </p:cNvGraphicFramePr>
          <p:nvPr/>
        </p:nvGraphicFramePr>
        <p:xfrm>
          <a:off x="684213" y="2781300"/>
          <a:ext cx="7848600" cy="3598863"/>
        </p:xfrm>
        <a:graphic>
          <a:graphicData uri="http://schemas.openxmlformats.org/drawingml/2006/table">
            <a:tbl>
              <a:tblPr>
                <a:tableStyleId>{5C22544A-7EE6-4342-B048-85BDC9FD1C3A}</a:tableStyleId>
              </a:tblPr>
              <a:tblGrid>
                <a:gridCol w="2035239"/>
                <a:gridCol w="1988387"/>
                <a:gridCol w="1992136"/>
                <a:gridCol w="1832838"/>
              </a:tblGrid>
              <a:tr h="1280626">
                <a:tc>
                  <a:txBody>
                    <a:bodyPr/>
                    <a:lstStyle/>
                    <a:p>
                      <a:pPr marL="19050" algn="ctr">
                        <a:lnSpc>
                          <a:spcPct val="115000"/>
                        </a:lnSpc>
                        <a:spcAft>
                          <a:spcPts val="0"/>
                        </a:spcAft>
                      </a:pPr>
                      <a:r>
                        <a:rPr lang="ru-RU" sz="2000" b="1" dirty="0">
                          <a:effectLst/>
                        </a:rPr>
                        <a:t>Год</a:t>
                      </a:r>
                      <a:r>
                        <a:rPr lang="ru-RU" sz="2000" dirty="0">
                          <a:effectLst/>
                        </a:rPr>
                        <a:t> </a:t>
                      </a:r>
                      <a:endParaRPr lang="ru-RU" sz="1800" dirty="0">
                        <a:effectLst/>
                        <a:latin typeface="Calibri"/>
                        <a:ea typeface="Calibri"/>
                        <a:cs typeface="Times New Roman"/>
                      </a:endParaRPr>
                    </a:p>
                  </a:txBody>
                  <a:tcPr marL="9525" marR="9525" marT="9523" marB="9523" anchor="ct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19050" algn="ctr">
                        <a:lnSpc>
                          <a:spcPct val="115000"/>
                        </a:lnSpc>
                        <a:spcAft>
                          <a:spcPts val="0"/>
                        </a:spcAft>
                      </a:pPr>
                      <a:r>
                        <a:rPr lang="ru-RU" sz="2000" b="1" i="1" dirty="0">
                          <a:effectLst/>
                        </a:rPr>
                        <a:t>2019-2020 учебный год</a:t>
                      </a:r>
                      <a:endParaRPr lang="ru-RU" sz="1800" b="1" i="1" dirty="0">
                        <a:effectLst/>
                        <a:latin typeface="Calibri"/>
                        <a:ea typeface="Calibri"/>
                        <a:cs typeface="Times New Roman"/>
                      </a:endParaRPr>
                    </a:p>
                  </a:txBody>
                  <a:tcPr marL="68583" marR="68583" marT="0" marB="0" anchor="ct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19050" algn="ctr">
                        <a:lnSpc>
                          <a:spcPct val="115000"/>
                        </a:lnSpc>
                        <a:spcAft>
                          <a:spcPts val="0"/>
                        </a:spcAft>
                      </a:pPr>
                      <a:r>
                        <a:rPr lang="ru-RU" sz="2000" b="1" i="1" dirty="0">
                          <a:effectLst/>
                        </a:rPr>
                        <a:t>2020-2021 учебный год</a:t>
                      </a:r>
                      <a:endParaRPr lang="ru-RU" sz="1800" b="1" i="1" dirty="0">
                        <a:effectLst/>
                        <a:latin typeface="Calibri"/>
                        <a:ea typeface="Calibri"/>
                        <a:cs typeface="Times New Roman"/>
                      </a:endParaRPr>
                    </a:p>
                  </a:txBody>
                  <a:tcPr marL="68583" marR="68583" marT="0" marB="0" anchor="ct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19050" algn="ctr">
                        <a:lnSpc>
                          <a:spcPct val="115000"/>
                        </a:lnSpc>
                        <a:spcAft>
                          <a:spcPts val="0"/>
                        </a:spcAft>
                      </a:pPr>
                      <a:r>
                        <a:rPr lang="ru-RU" sz="2000" b="1" i="1" dirty="0">
                          <a:effectLst/>
                        </a:rPr>
                        <a:t>2021-2022 учебный год</a:t>
                      </a:r>
                      <a:endParaRPr lang="ru-RU" sz="1800" b="1" i="1" dirty="0">
                        <a:effectLst/>
                        <a:latin typeface="Calibri"/>
                        <a:ea typeface="Calibri"/>
                        <a:cs typeface="Times New Roman"/>
                      </a:endParaRPr>
                    </a:p>
                  </a:txBody>
                  <a:tcPr marL="9525" marR="9525" marT="9523" marB="9523" anchor="ct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r>
              <a:tr h="2318237">
                <a:tc>
                  <a:txBody>
                    <a:bodyPr/>
                    <a:lstStyle/>
                    <a:p>
                      <a:pPr marL="19050" algn="ctr">
                        <a:lnSpc>
                          <a:spcPct val="115000"/>
                        </a:lnSpc>
                        <a:spcAft>
                          <a:spcPts val="0"/>
                        </a:spcAft>
                      </a:pPr>
                      <a:r>
                        <a:rPr lang="ru-RU" sz="2000" b="1" dirty="0">
                          <a:effectLst/>
                        </a:rPr>
                        <a:t>Качество знаний по биологии</a:t>
                      </a:r>
                      <a:endParaRPr lang="ru-RU" sz="1800" b="1" dirty="0">
                        <a:effectLst/>
                        <a:latin typeface="Calibri"/>
                        <a:ea typeface="Calibri"/>
                        <a:cs typeface="Times New Roman"/>
                      </a:endParaRPr>
                    </a:p>
                  </a:txBody>
                  <a:tcPr marL="9525" marR="9525" marT="9523" marB="9523" anchor="ct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19050" algn="ctr">
                        <a:lnSpc>
                          <a:spcPct val="115000"/>
                        </a:lnSpc>
                        <a:spcAft>
                          <a:spcPts val="0"/>
                        </a:spcAft>
                      </a:pPr>
                      <a:r>
                        <a:rPr lang="ru-RU" sz="2000" dirty="0">
                          <a:effectLst/>
                        </a:rPr>
                        <a:t>82%</a:t>
                      </a:r>
                      <a:endParaRPr lang="ru-RU" sz="1800" dirty="0">
                        <a:effectLst/>
                        <a:latin typeface="Calibri"/>
                        <a:ea typeface="Calibri"/>
                        <a:cs typeface="Times New Roman"/>
                      </a:endParaRPr>
                    </a:p>
                  </a:txBody>
                  <a:tcPr marL="68583" marR="68583" marT="0" marB="0" anchor="ct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19050" algn="ctr">
                        <a:lnSpc>
                          <a:spcPct val="115000"/>
                        </a:lnSpc>
                        <a:spcAft>
                          <a:spcPts val="0"/>
                        </a:spcAft>
                      </a:pPr>
                      <a:r>
                        <a:rPr lang="ru-RU" sz="2000" dirty="0">
                          <a:effectLst/>
                        </a:rPr>
                        <a:t>82%</a:t>
                      </a:r>
                      <a:endParaRPr lang="ru-RU" sz="1800" dirty="0">
                        <a:effectLst/>
                        <a:latin typeface="Calibri"/>
                        <a:ea typeface="Calibri"/>
                        <a:cs typeface="Times New Roman"/>
                      </a:endParaRPr>
                    </a:p>
                  </a:txBody>
                  <a:tcPr marL="68583" marR="68583" marT="0" marB="0" anchor="ct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19050" algn="ctr">
                        <a:lnSpc>
                          <a:spcPct val="115000"/>
                        </a:lnSpc>
                        <a:spcAft>
                          <a:spcPts val="0"/>
                        </a:spcAft>
                      </a:pPr>
                      <a:r>
                        <a:rPr lang="ru-RU" sz="2000" dirty="0">
                          <a:effectLst/>
                        </a:rPr>
                        <a:t>84%</a:t>
                      </a:r>
                      <a:endParaRPr lang="ru-RU" sz="1800" dirty="0">
                        <a:effectLst/>
                        <a:latin typeface="Calibri"/>
                        <a:ea typeface="Calibri"/>
                        <a:cs typeface="Times New Roman"/>
                      </a:endParaRPr>
                    </a:p>
                  </a:txBody>
                  <a:tcPr marL="9525" marR="9525" marT="9523" marB="9523" anchor="ct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r>
            </a:tbl>
          </a:graphicData>
        </a:graphic>
      </p:graphicFrame>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extBox 1"/>
          <p:cNvSpPr txBox="1">
            <a:spLocks noChangeArrowheads="1"/>
          </p:cNvSpPr>
          <p:nvPr/>
        </p:nvSpPr>
        <p:spPr bwMode="auto">
          <a:xfrm>
            <a:off x="755650" y="404813"/>
            <a:ext cx="78486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itchFamily="2" charset="2"/>
              <a:buChar char="n"/>
              <a:defRPr sz="3200">
                <a:solidFill>
                  <a:schemeClr val="tx1"/>
                </a:solidFill>
                <a:latin typeface="Tahoma" pitchFamily="34" charset="0"/>
              </a:defRPr>
            </a:lvl1pPr>
            <a:lvl2pPr marL="742950" indent="-285750">
              <a:spcBef>
                <a:spcPct val="20000"/>
              </a:spcBef>
              <a:buClr>
                <a:schemeClr val="hlink"/>
              </a:buClr>
              <a:buSzPct val="55000"/>
              <a:buFont typeface="Wingdings" pitchFamily="2" charset="2"/>
              <a:buChar char="n"/>
              <a:defRPr sz="2800">
                <a:solidFill>
                  <a:schemeClr val="tx1"/>
                </a:solidFill>
                <a:latin typeface="Tahoma" pitchFamily="34" charset="0"/>
              </a:defRPr>
            </a:lvl2pPr>
            <a:lvl3pPr marL="1143000" indent="-228600">
              <a:spcBef>
                <a:spcPct val="20000"/>
              </a:spcBef>
              <a:buClr>
                <a:schemeClr val="folHlink"/>
              </a:buClr>
              <a:buSzPct val="50000"/>
              <a:buFont typeface="Wingdings" pitchFamily="2" charset="2"/>
              <a:buChar char="n"/>
              <a:defRPr sz="2400">
                <a:solidFill>
                  <a:schemeClr val="tx1"/>
                </a:solidFill>
                <a:latin typeface="Tahoma" pitchFamily="34" charset="0"/>
              </a:defRPr>
            </a:lvl3pPr>
            <a:lvl4pPr marL="1600200" indent="-228600">
              <a:spcBef>
                <a:spcPct val="20000"/>
              </a:spcBef>
              <a:buClr>
                <a:schemeClr val="accent2"/>
              </a:buClr>
              <a:buSzPct val="55000"/>
              <a:buFont typeface="Wingdings" pitchFamily="2" charset="2"/>
              <a:buChar char="n"/>
              <a:defRPr sz="2000">
                <a:solidFill>
                  <a:schemeClr val="tx1"/>
                </a:solidFill>
                <a:latin typeface="Tahoma" pitchFamily="34" charset="0"/>
              </a:defRPr>
            </a:lvl4pPr>
            <a:lvl5pPr marL="2057400" indent="-228600">
              <a:spcBef>
                <a:spcPct val="20000"/>
              </a:spcBef>
              <a:buClr>
                <a:schemeClr val="accent1"/>
              </a:buClr>
              <a:buSzPct val="50000"/>
              <a:buFont typeface="Wingdings" pitchFamily="2" charset="2"/>
              <a:buChar char="n"/>
              <a:defRPr sz="2000">
                <a:solidFill>
                  <a:schemeClr val="tx1"/>
                </a:solidFill>
                <a:latin typeface="Tahoma" pitchFamily="34" charset="0"/>
              </a:defRPr>
            </a:lvl5pPr>
            <a:lvl6pPr marL="25146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6pPr>
            <a:lvl7pPr marL="29718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7pPr>
            <a:lvl8pPr marL="34290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8pPr>
            <a:lvl9pPr marL="38862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9pPr>
          </a:lstStyle>
          <a:p>
            <a:pPr algn="ctr" eaLnBrk="1" hangingPunct="1">
              <a:spcBef>
                <a:spcPct val="0"/>
              </a:spcBef>
              <a:buClrTx/>
              <a:buSzTx/>
              <a:buFontTx/>
              <a:buNone/>
            </a:pPr>
            <a:r>
              <a:rPr lang="ru-RU" altLang="ru-RU" sz="3600" b="1"/>
              <a:t>БИБЛИОГРАФИЧЕСКИЙ СПИСОК </a:t>
            </a:r>
          </a:p>
        </p:txBody>
      </p:sp>
      <p:sp>
        <p:nvSpPr>
          <p:cNvPr id="26627" name="TextBox 2"/>
          <p:cNvSpPr txBox="1">
            <a:spLocks noChangeArrowheads="1"/>
          </p:cNvSpPr>
          <p:nvPr/>
        </p:nvSpPr>
        <p:spPr bwMode="auto">
          <a:xfrm>
            <a:off x="395288" y="1928813"/>
            <a:ext cx="8353425" cy="4468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itchFamily="2" charset="2"/>
              <a:buChar char="n"/>
              <a:defRPr sz="3200">
                <a:solidFill>
                  <a:schemeClr val="tx1"/>
                </a:solidFill>
                <a:latin typeface="Tahoma" pitchFamily="34" charset="0"/>
              </a:defRPr>
            </a:lvl1pPr>
            <a:lvl2pPr marL="742950" indent="-285750">
              <a:spcBef>
                <a:spcPct val="20000"/>
              </a:spcBef>
              <a:buClr>
                <a:schemeClr val="hlink"/>
              </a:buClr>
              <a:buSzPct val="55000"/>
              <a:buFont typeface="Wingdings" pitchFamily="2" charset="2"/>
              <a:buChar char="n"/>
              <a:defRPr sz="2800">
                <a:solidFill>
                  <a:schemeClr val="tx1"/>
                </a:solidFill>
                <a:latin typeface="Tahoma" pitchFamily="34" charset="0"/>
              </a:defRPr>
            </a:lvl2pPr>
            <a:lvl3pPr marL="1143000" indent="-228600">
              <a:spcBef>
                <a:spcPct val="20000"/>
              </a:spcBef>
              <a:buClr>
                <a:schemeClr val="folHlink"/>
              </a:buClr>
              <a:buSzPct val="50000"/>
              <a:buFont typeface="Wingdings" pitchFamily="2" charset="2"/>
              <a:buChar char="n"/>
              <a:defRPr sz="2400">
                <a:solidFill>
                  <a:schemeClr val="tx1"/>
                </a:solidFill>
                <a:latin typeface="Tahoma" pitchFamily="34" charset="0"/>
              </a:defRPr>
            </a:lvl3pPr>
            <a:lvl4pPr marL="1600200" indent="-228600">
              <a:spcBef>
                <a:spcPct val="20000"/>
              </a:spcBef>
              <a:buClr>
                <a:schemeClr val="accent2"/>
              </a:buClr>
              <a:buSzPct val="55000"/>
              <a:buFont typeface="Wingdings" pitchFamily="2" charset="2"/>
              <a:buChar char="n"/>
              <a:defRPr sz="2000">
                <a:solidFill>
                  <a:schemeClr val="tx1"/>
                </a:solidFill>
                <a:latin typeface="Tahoma" pitchFamily="34" charset="0"/>
              </a:defRPr>
            </a:lvl4pPr>
            <a:lvl5pPr marL="2057400" indent="-228600">
              <a:spcBef>
                <a:spcPct val="20000"/>
              </a:spcBef>
              <a:buClr>
                <a:schemeClr val="accent1"/>
              </a:buClr>
              <a:buSzPct val="50000"/>
              <a:buFont typeface="Wingdings" pitchFamily="2" charset="2"/>
              <a:buChar char="n"/>
              <a:defRPr sz="2000">
                <a:solidFill>
                  <a:schemeClr val="tx1"/>
                </a:solidFill>
                <a:latin typeface="Tahoma" pitchFamily="34" charset="0"/>
              </a:defRPr>
            </a:lvl5pPr>
            <a:lvl6pPr marL="25146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6pPr>
            <a:lvl7pPr marL="29718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7pPr>
            <a:lvl8pPr marL="34290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8pPr>
            <a:lvl9pPr marL="38862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9pPr>
          </a:lstStyle>
          <a:p>
            <a:pPr algn="ctr">
              <a:buFont typeface="Wingdings" pitchFamily="2" charset="2"/>
              <a:buNone/>
            </a:pPr>
            <a:r>
              <a:rPr lang="ru-RU" altLang="ru-RU" sz="1800" b="1"/>
              <a:t>Библиографический список:</a:t>
            </a:r>
          </a:p>
          <a:p>
            <a:pPr algn="just">
              <a:buFont typeface="Wingdings" pitchFamily="2" charset="2"/>
              <a:buNone/>
            </a:pPr>
            <a:r>
              <a:rPr lang="ru-RU" altLang="ru-RU" sz="1800"/>
              <a:t>1. Бурнашев С.И. Исследовательский метод // Биология (Приложение к Первому сентября) - 2012. - №2.</a:t>
            </a:r>
          </a:p>
          <a:p>
            <a:pPr algn="just">
              <a:buFont typeface="Wingdings" pitchFamily="2" charset="2"/>
              <a:buNone/>
            </a:pPr>
            <a:r>
              <a:rPr lang="ru-RU" altLang="ru-RU" sz="1800"/>
              <a:t>2. Зенина Е.Б. Развитие познавательной активности школьников [Электронный ресурс] / Е.Б. Зенина // Журнал «Учитель Приморья» - Вып. 5 - Режим доступа: </a:t>
            </a:r>
            <a:r>
              <a:rPr lang="ru-RU" altLang="ru-RU" sz="1800" u="sng"/>
              <a:t>https://www.sites.google.com/site/teachprim/arhiv-zurnala/vypusk-5/razvitie-poznavatelnoj-aktivnosti-skolnikov</a:t>
            </a:r>
            <a:r>
              <a:rPr lang="ru-RU" altLang="ru-RU" sz="1800"/>
              <a:t> </a:t>
            </a:r>
          </a:p>
          <a:p>
            <a:pPr algn="just">
              <a:buFont typeface="Wingdings" pitchFamily="2" charset="2"/>
              <a:buNone/>
            </a:pPr>
            <a:r>
              <a:rPr lang="ru-RU" altLang="ru-RU" sz="1800"/>
              <a:t>3. Концепция преподавания учебного предмета «Биология» в общеобразовательных организациях Российской Федерации, реализующих основные образовательные программы [Электронный ресурс] - Режим доступа: </a:t>
            </a:r>
            <a:r>
              <a:rPr lang="ru-RU" altLang="ru-RU" sz="1800" u="sng"/>
              <a:t>https://docs.edu.gov.ru/document/a689dbd81851028caa60d55bae90f106/download/4947/</a:t>
            </a:r>
            <a:endParaRPr lang="ru-RU" altLang="ru-RU" sz="1800"/>
          </a:p>
          <a:p>
            <a:pPr algn="just">
              <a:buFont typeface="Wingdings" pitchFamily="2" charset="2"/>
              <a:buNone/>
            </a:pPr>
            <a:r>
              <a:rPr lang="ru-RU" altLang="ru-RU" sz="1800"/>
              <a:t>4. Коротаева Е.В. Типы учебной активности: педагогическая тактика и стратегия Текст. / Е.В. Коротаева // Директор школы. 2000. - № 9. - С. 80.</a:t>
            </a:r>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Box 1"/>
          <p:cNvSpPr txBox="1">
            <a:spLocks noChangeArrowheads="1"/>
          </p:cNvSpPr>
          <p:nvPr/>
        </p:nvSpPr>
        <p:spPr bwMode="auto">
          <a:xfrm>
            <a:off x="539750" y="476250"/>
            <a:ext cx="80645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itchFamily="2" charset="2"/>
              <a:buChar char="n"/>
              <a:defRPr sz="3200">
                <a:solidFill>
                  <a:schemeClr val="tx1"/>
                </a:solidFill>
                <a:latin typeface="Tahoma" pitchFamily="34" charset="0"/>
              </a:defRPr>
            </a:lvl1pPr>
            <a:lvl2pPr marL="742950" indent="-285750">
              <a:spcBef>
                <a:spcPct val="20000"/>
              </a:spcBef>
              <a:buClr>
                <a:schemeClr val="hlink"/>
              </a:buClr>
              <a:buSzPct val="55000"/>
              <a:buFont typeface="Wingdings" pitchFamily="2" charset="2"/>
              <a:buChar char="n"/>
              <a:defRPr sz="2800">
                <a:solidFill>
                  <a:schemeClr val="tx1"/>
                </a:solidFill>
                <a:latin typeface="Tahoma" pitchFamily="34" charset="0"/>
              </a:defRPr>
            </a:lvl2pPr>
            <a:lvl3pPr marL="1143000" indent="-228600">
              <a:spcBef>
                <a:spcPct val="20000"/>
              </a:spcBef>
              <a:buClr>
                <a:schemeClr val="folHlink"/>
              </a:buClr>
              <a:buSzPct val="50000"/>
              <a:buFont typeface="Wingdings" pitchFamily="2" charset="2"/>
              <a:buChar char="n"/>
              <a:defRPr sz="2400">
                <a:solidFill>
                  <a:schemeClr val="tx1"/>
                </a:solidFill>
                <a:latin typeface="Tahoma" pitchFamily="34" charset="0"/>
              </a:defRPr>
            </a:lvl3pPr>
            <a:lvl4pPr marL="1600200" indent="-228600">
              <a:spcBef>
                <a:spcPct val="20000"/>
              </a:spcBef>
              <a:buClr>
                <a:schemeClr val="accent2"/>
              </a:buClr>
              <a:buSzPct val="55000"/>
              <a:buFont typeface="Wingdings" pitchFamily="2" charset="2"/>
              <a:buChar char="n"/>
              <a:defRPr sz="2000">
                <a:solidFill>
                  <a:schemeClr val="tx1"/>
                </a:solidFill>
                <a:latin typeface="Tahoma" pitchFamily="34" charset="0"/>
              </a:defRPr>
            </a:lvl4pPr>
            <a:lvl5pPr marL="2057400" indent="-228600">
              <a:spcBef>
                <a:spcPct val="20000"/>
              </a:spcBef>
              <a:buClr>
                <a:schemeClr val="accent1"/>
              </a:buClr>
              <a:buSzPct val="50000"/>
              <a:buFont typeface="Wingdings" pitchFamily="2" charset="2"/>
              <a:buChar char="n"/>
              <a:defRPr sz="2000">
                <a:solidFill>
                  <a:schemeClr val="tx1"/>
                </a:solidFill>
                <a:latin typeface="Tahoma" pitchFamily="34" charset="0"/>
              </a:defRPr>
            </a:lvl5pPr>
            <a:lvl6pPr marL="25146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6pPr>
            <a:lvl7pPr marL="29718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7pPr>
            <a:lvl8pPr marL="34290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8pPr>
            <a:lvl9pPr marL="38862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9pPr>
          </a:lstStyle>
          <a:p>
            <a:pPr algn="ctr" eaLnBrk="1" hangingPunct="1">
              <a:spcBef>
                <a:spcPct val="0"/>
              </a:spcBef>
              <a:buClrTx/>
              <a:buSzTx/>
              <a:buFontTx/>
              <a:buNone/>
            </a:pPr>
            <a:r>
              <a:rPr lang="ru-RU" altLang="ru-RU" sz="3600" b="1"/>
              <a:t>ПРИЛОЖЕНИЯ К ОПЫТУ</a:t>
            </a:r>
            <a:r>
              <a:rPr lang="ru-RU" altLang="ru-RU" sz="3600" b="1">
                <a:solidFill>
                  <a:srgbClr val="FF0000"/>
                </a:solidFill>
              </a:rPr>
              <a:t> </a:t>
            </a:r>
          </a:p>
        </p:txBody>
      </p:sp>
      <p:sp>
        <p:nvSpPr>
          <p:cNvPr id="3" name="TextBox 2"/>
          <p:cNvSpPr txBox="1">
            <a:spLocks noChangeArrowheads="1"/>
          </p:cNvSpPr>
          <p:nvPr/>
        </p:nvSpPr>
        <p:spPr bwMode="auto">
          <a:xfrm>
            <a:off x="684213" y="2420938"/>
            <a:ext cx="7254875" cy="1938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folHlink"/>
              </a:buClr>
              <a:buSzPct val="60000"/>
              <a:buFont typeface="Wingdings" pitchFamily="2" charset="2"/>
              <a:buChar char="n"/>
              <a:defRPr sz="3200">
                <a:solidFill>
                  <a:schemeClr val="tx1"/>
                </a:solidFill>
                <a:latin typeface="Tahoma" pitchFamily="34" charset="0"/>
              </a:defRPr>
            </a:lvl1pPr>
            <a:lvl2pPr marL="742950" indent="-285750" eaLnBrk="0" hangingPunct="0">
              <a:spcBef>
                <a:spcPct val="20000"/>
              </a:spcBef>
              <a:buClr>
                <a:schemeClr val="hlink"/>
              </a:buClr>
              <a:buSzPct val="55000"/>
              <a:buFont typeface="Wingdings" pitchFamily="2" charset="2"/>
              <a:buChar char="n"/>
              <a:defRPr sz="2800">
                <a:solidFill>
                  <a:schemeClr val="tx1"/>
                </a:solidFill>
                <a:latin typeface="Tahoma" pitchFamily="34" charset="0"/>
              </a:defRPr>
            </a:lvl2pPr>
            <a:lvl3pPr marL="1143000" indent="-228600" eaLnBrk="0" hangingPunct="0">
              <a:spcBef>
                <a:spcPct val="20000"/>
              </a:spcBef>
              <a:buClr>
                <a:schemeClr val="folHlink"/>
              </a:buClr>
              <a:buSzPct val="50000"/>
              <a:buFont typeface="Wingdings" pitchFamily="2" charset="2"/>
              <a:buChar char="n"/>
              <a:defRPr sz="2400">
                <a:solidFill>
                  <a:schemeClr val="tx1"/>
                </a:solidFill>
                <a:latin typeface="Tahoma" pitchFamily="34" charset="0"/>
              </a:defRPr>
            </a:lvl3pPr>
            <a:lvl4pPr marL="1600200" indent="-228600" eaLnBrk="0" hangingPunct="0">
              <a:spcBef>
                <a:spcPct val="20000"/>
              </a:spcBef>
              <a:buClr>
                <a:schemeClr val="accent2"/>
              </a:buClr>
              <a:buSzPct val="55000"/>
              <a:buFont typeface="Wingdings" pitchFamily="2" charset="2"/>
              <a:buChar char="n"/>
              <a:defRPr sz="2000">
                <a:solidFill>
                  <a:schemeClr val="tx1"/>
                </a:solidFill>
                <a:latin typeface="Tahoma" pitchFamily="34" charset="0"/>
              </a:defRPr>
            </a:lvl4pPr>
            <a:lvl5pPr marL="2057400" indent="-228600" eaLnBrk="0" hangingPunct="0">
              <a:spcBef>
                <a:spcPct val="20000"/>
              </a:spcBef>
              <a:buClr>
                <a:schemeClr val="accent1"/>
              </a:buClr>
              <a:buSzPct val="50000"/>
              <a:buFont typeface="Wingdings" pitchFamily="2" charset="2"/>
              <a:buChar char="n"/>
              <a:defRPr sz="2000">
                <a:solidFill>
                  <a:schemeClr val="tx1"/>
                </a:solidFill>
                <a:latin typeface="Tahoma" pitchFamily="34" charset="0"/>
              </a:defRPr>
            </a:lvl5pPr>
            <a:lvl6pPr marL="25146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6pPr>
            <a:lvl7pPr marL="29718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7pPr>
            <a:lvl8pPr marL="34290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8pPr>
            <a:lvl9pPr marL="38862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9pPr>
          </a:lstStyle>
          <a:p>
            <a:pPr marL="342900" indent="-342900" algn="just" eaLnBrk="1" hangingPunct="1">
              <a:spcBef>
                <a:spcPct val="0"/>
              </a:spcBef>
              <a:buClrTx/>
              <a:buSzTx/>
              <a:buFontTx/>
              <a:buChar char="-"/>
              <a:defRPr/>
            </a:pPr>
            <a:r>
              <a:rPr lang="ru-RU" altLang="ru-RU" sz="2400" dirty="0" smtClean="0"/>
              <a:t>Порядковый номер по левому краю.</a:t>
            </a:r>
          </a:p>
          <a:p>
            <a:pPr algn="just" eaLnBrk="1" hangingPunct="1">
              <a:spcBef>
                <a:spcPct val="0"/>
              </a:spcBef>
              <a:buClrTx/>
              <a:buSzTx/>
              <a:buFont typeface="Wingdings" pitchFamily="2" charset="2"/>
              <a:buNone/>
              <a:defRPr/>
            </a:pPr>
            <a:endParaRPr lang="ru-RU" altLang="ru-RU" sz="2400" dirty="0" smtClean="0"/>
          </a:p>
          <a:p>
            <a:pPr marL="342900" indent="-342900" algn="just" eaLnBrk="1" hangingPunct="1">
              <a:spcBef>
                <a:spcPct val="0"/>
              </a:spcBef>
              <a:buClrTx/>
              <a:buSzTx/>
              <a:buFontTx/>
              <a:buChar char="-"/>
              <a:defRPr/>
            </a:pPr>
            <a:r>
              <a:rPr lang="ru-RU" altLang="ru-RU" sz="2400" dirty="0" smtClean="0"/>
              <a:t>Каждое приложение с новой страницы.</a:t>
            </a:r>
          </a:p>
          <a:p>
            <a:pPr algn="just" eaLnBrk="1" hangingPunct="1">
              <a:spcBef>
                <a:spcPct val="0"/>
              </a:spcBef>
              <a:buClrTx/>
              <a:buSzTx/>
              <a:buFont typeface="Wingdings" pitchFamily="2" charset="2"/>
              <a:buNone/>
              <a:defRPr/>
            </a:pPr>
            <a:endParaRPr lang="ru-RU" altLang="ru-RU" sz="2400" dirty="0" smtClean="0"/>
          </a:p>
          <a:p>
            <a:pPr marL="342900" indent="-342900" algn="just" eaLnBrk="1" hangingPunct="1">
              <a:spcBef>
                <a:spcPct val="0"/>
              </a:spcBef>
              <a:buClrTx/>
              <a:buSzTx/>
              <a:buFontTx/>
              <a:buChar char="-"/>
              <a:defRPr/>
            </a:pPr>
            <a:r>
              <a:rPr lang="ru-RU" altLang="ru-RU" sz="2400" dirty="0" smtClean="0"/>
              <a:t>Единообразие оформления.</a:t>
            </a:r>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331640" y="2276872"/>
            <a:ext cx="6768752" cy="3139321"/>
          </a:xfrm>
          <a:prstGeom prst="rect">
            <a:avLst/>
          </a:prstGeom>
          <a:noFill/>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eaLnBrk="1" hangingPunct="1">
              <a:defRPr/>
            </a:pPr>
            <a:r>
              <a:rPr lang="ru-RU" sz="6600" b="1" spc="50" dirty="0">
                <a:ln w="11430"/>
                <a:gradFill>
                  <a:gsLst>
                    <a:gs pos="0">
                      <a:srgbClr val="461700"/>
                    </a:gs>
                    <a:gs pos="50000">
                      <a:srgbClr val="642100"/>
                    </a:gs>
                    <a:gs pos="100000">
                      <a:schemeClr val="accent6">
                        <a:lumMod val="50000"/>
                      </a:schemeClr>
                    </a:gs>
                  </a:gsLst>
                  <a:lin ang="5400000" scaled="0"/>
                </a:gradFill>
                <a:effectLst>
                  <a:outerShdw blurRad="76200" dist="50800" dir="5400000" algn="tl" rotWithShape="0">
                    <a:srgbClr val="000000">
                      <a:alpha val="65000"/>
                    </a:srgbClr>
                  </a:outerShdw>
                </a:effectLst>
                <a:latin typeface="Times New Roman" pitchFamily="18" charset="0"/>
                <a:cs typeface="Times New Roman" pitchFamily="18" charset="0"/>
              </a:rPr>
              <a:t>СПАСИБО </a:t>
            </a:r>
          </a:p>
          <a:p>
            <a:pPr algn="ctr" eaLnBrk="1" hangingPunct="1">
              <a:defRPr/>
            </a:pPr>
            <a:r>
              <a:rPr lang="ru-RU" sz="6600" b="1" spc="50" dirty="0">
                <a:ln w="11430"/>
                <a:gradFill>
                  <a:gsLst>
                    <a:gs pos="0">
                      <a:srgbClr val="461700"/>
                    </a:gs>
                    <a:gs pos="50000">
                      <a:srgbClr val="642100"/>
                    </a:gs>
                    <a:gs pos="100000">
                      <a:schemeClr val="accent6">
                        <a:lumMod val="50000"/>
                      </a:schemeClr>
                    </a:gs>
                  </a:gsLst>
                  <a:lin ang="5400000" scaled="0"/>
                </a:gradFill>
                <a:effectLst>
                  <a:outerShdw blurRad="76200" dist="50800" dir="5400000" algn="tl" rotWithShape="0">
                    <a:srgbClr val="000000">
                      <a:alpha val="65000"/>
                    </a:srgbClr>
                  </a:outerShdw>
                </a:effectLst>
                <a:latin typeface="Times New Roman" pitchFamily="18" charset="0"/>
                <a:cs typeface="Times New Roman" pitchFamily="18" charset="0"/>
              </a:rPr>
              <a:t>ЗА ВНИМАНИЕ!</a:t>
            </a: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Box 1"/>
          <p:cNvSpPr txBox="1">
            <a:spLocks noChangeArrowheads="1"/>
          </p:cNvSpPr>
          <p:nvPr/>
        </p:nvSpPr>
        <p:spPr bwMode="auto">
          <a:xfrm>
            <a:off x="1835150" y="671513"/>
            <a:ext cx="460851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itchFamily="2" charset="2"/>
              <a:buChar char="n"/>
              <a:defRPr sz="3200">
                <a:solidFill>
                  <a:schemeClr val="tx1"/>
                </a:solidFill>
                <a:latin typeface="Tahoma" pitchFamily="34" charset="0"/>
              </a:defRPr>
            </a:lvl1pPr>
            <a:lvl2pPr marL="742950" indent="-285750">
              <a:spcBef>
                <a:spcPct val="20000"/>
              </a:spcBef>
              <a:buClr>
                <a:schemeClr val="hlink"/>
              </a:buClr>
              <a:buSzPct val="55000"/>
              <a:buFont typeface="Wingdings" pitchFamily="2" charset="2"/>
              <a:buChar char="n"/>
              <a:defRPr sz="2800">
                <a:solidFill>
                  <a:schemeClr val="tx1"/>
                </a:solidFill>
                <a:latin typeface="Tahoma" pitchFamily="34" charset="0"/>
              </a:defRPr>
            </a:lvl2pPr>
            <a:lvl3pPr marL="1143000" indent="-228600">
              <a:spcBef>
                <a:spcPct val="20000"/>
              </a:spcBef>
              <a:buClr>
                <a:schemeClr val="folHlink"/>
              </a:buClr>
              <a:buSzPct val="50000"/>
              <a:buFont typeface="Wingdings" pitchFamily="2" charset="2"/>
              <a:buChar char="n"/>
              <a:defRPr sz="2400">
                <a:solidFill>
                  <a:schemeClr val="tx1"/>
                </a:solidFill>
                <a:latin typeface="Tahoma" pitchFamily="34" charset="0"/>
              </a:defRPr>
            </a:lvl3pPr>
            <a:lvl4pPr marL="1600200" indent="-228600">
              <a:spcBef>
                <a:spcPct val="20000"/>
              </a:spcBef>
              <a:buClr>
                <a:schemeClr val="accent2"/>
              </a:buClr>
              <a:buSzPct val="55000"/>
              <a:buFont typeface="Wingdings" pitchFamily="2" charset="2"/>
              <a:buChar char="n"/>
              <a:defRPr sz="2000">
                <a:solidFill>
                  <a:schemeClr val="tx1"/>
                </a:solidFill>
                <a:latin typeface="Tahoma" pitchFamily="34" charset="0"/>
              </a:defRPr>
            </a:lvl4pPr>
            <a:lvl5pPr marL="2057400" indent="-228600">
              <a:spcBef>
                <a:spcPct val="20000"/>
              </a:spcBef>
              <a:buClr>
                <a:schemeClr val="accent1"/>
              </a:buClr>
              <a:buSzPct val="50000"/>
              <a:buFont typeface="Wingdings" pitchFamily="2" charset="2"/>
              <a:buChar char="n"/>
              <a:defRPr sz="2000">
                <a:solidFill>
                  <a:schemeClr val="tx1"/>
                </a:solidFill>
                <a:latin typeface="Tahoma" pitchFamily="34" charset="0"/>
              </a:defRPr>
            </a:lvl5pPr>
            <a:lvl6pPr marL="25146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6pPr>
            <a:lvl7pPr marL="29718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7pPr>
            <a:lvl8pPr marL="34290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8pPr>
            <a:lvl9pPr marL="38862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9pPr>
          </a:lstStyle>
          <a:p>
            <a:pPr algn="ctr" eaLnBrk="1" hangingPunct="1">
              <a:spcBef>
                <a:spcPct val="0"/>
              </a:spcBef>
              <a:buClrTx/>
              <a:buSzTx/>
              <a:buFontTx/>
              <a:buNone/>
            </a:pPr>
            <a:r>
              <a:rPr lang="ru-RU" altLang="ru-RU" b="1"/>
              <a:t>Разделы АПО</a:t>
            </a:r>
          </a:p>
        </p:txBody>
      </p:sp>
      <p:sp>
        <p:nvSpPr>
          <p:cNvPr id="3" name="TextBox 2"/>
          <p:cNvSpPr txBox="1">
            <a:spLocks noChangeArrowheads="1"/>
          </p:cNvSpPr>
          <p:nvPr/>
        </p:nvSpPr>
        <p:spPr bwMode="auto">
          <a:xfrm>
            <a:off x="1331913" y="2349500"/>
            <a:ext cx="5475287" cy="2246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defRPr>
            </a:lvl1pPr>
            <a:lvl2pPr marL="742950" indent="-285750" eaLnBrk="0" hangingPunct="0">
              <a:defRPr>
                <a:solidFill>
                  <a:schemeClr val="tx1"/>
                </a:solidFill>
                <a:latin typeface="Tahoma" pitchFamily="34" charset="0"/>
              </a:defRPr>
            </a:lvl2pPr>
            <a:lvl3pPr marL="1143000" indent="-228600" eaLnBrk="0" hangingPunct="0">
              <a:defRPr>
                <a:solidFill>
                  <a:schemeClr val="tx1"/>
                </a:solidFill>
                <a:latin typeface="Tahoma" pitchFamily="34" charset="0"/>
              </a:defRPr>
            </a:lvl3pPr>
            <a:lvl4pPr marL="1600200" indent="-228600" eaLnBrk="0" hangingPunct="0">
              <a:defRPr>
                <a:solidFill>
                  <a:schemeClr val="tx1"/>
                </a:solidFill>
                <a:latin typeface="Tahoma" pitchFamily="34" charset="0"/>
              </a:defRPr>
            </a:lvl4pPr>
            <a:lvl5pPr marL="2057400" indent="-228600" eaLnBrk="0" hangingPunct="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algn="just" eaLnBrk="1" hangingPunct="1">
              <a:defRPr/>
            </a:pPr>
            <a:r>
              <a:rPr lang="en-US" altLang="ru-RU" sz="2800" dirty="0" smtClean="0">
                <a:effectLst>
                  <a:outerShdw blurRad="38100" dist="38100" dir="2700000" algn="tl">
                    <a:srgbClr val="000000">
                      <a:alpha val="43137"/>
                    </a:srgbClr>
                  </a:outerShdw>
                </a:effectLst>
              </a:rPr>
              <a:t>I. </a:t>
            </a:r>
            <a:r>
              <a:rPr lang="ru-RU" altLang="ru-RU" sz="2800" dirty="0" smtClean="0">
                <a:effectLst>
                  <a:outerShdw blurRad="38100" dist="38100" dir="2700000" algn="tl">
                    <a:srgbClr val="000000">
                      <a:alpha val="43137"/>
                    </a:srgbClr>
                  </a:outerShdw>
                </a:effectLst>
              </a:rPr>
              <a:t>Информация об опыте.</a:t>
            </a:r>
          </a:p>
          <a:p>
            <a:pPr algn="just" eaLnBrk="1" hangingPunct="1">
              <a:defRPr/>
            </a:pPr>
            <a:r>
              <a:rPr lang="en-US" altLang="ru-RU" sz="2800" dirty="0" smtClean="0">
                <a:effectLst>
                  <a:outerShdw blurRad="38100" dist="38100" dir="2700000" algn="tl">
                    <a:srgbClr val="000000">
                      <a:alpha val="43137"/>
                    </a:srgbClr>
                  </a:outerShdw>
                </a:effectLst>
              </a:rPr>
              <a:t>II. </a:t>
            </a:r>
            <a:r>
              <a:rPr lang="ru-RU" altLang="ru-RU" sz="2800" dirty="0" smtClean="0">
                <a:effectLst>
                  <a:outerShdw blurRad="38100" dist="38100" dir="2700000" algn="tl">
                    <a:srgbClr val="000000">
                      <a:alpha val="43137"/>
                    </a:srgbClr>
                  </a:outerShdw>
                </a:effectLst>
              </a:rPr>
              <a:t>Технология описания опыта.</a:t>
            </a:r>
          </a:p>
          <a:p>
            <a:pPr algn="just" eaLnBrk="1" hangingPunct="1">
              <a:defRPr/>
            </a:pPr>
            <a:r>
              <a:rPr lang="en-US" altLang="ru-RU" sz="2800" dirty="0" smtClean="0">
                <a:effectLst>
                  <a:outerShdw blurRad="38100" dist="38100" dir="2700000" algn="tl">
                    <a:srgbClr val="000000">
                      <a:alpha val="43137"/>
                    </a:srgbClr>
                  </a:outerShdw>
                </a:effectLst>
              </a:rPr>
              <a:t>III. </a:t>
            </a:r>
            <a:r>
              <a:rPr lang="ru-RU" altLang="ru-RU" sz="2800" dirty="0" smtClean="0">
                <a:effectLst>
                  <a:outerShdw blurRad="38100" dist="38100" dir="2700000" algn="tl">
                    <a:srgbClr val="000000">
                      <a:alpha val="43137"/>
                    </a:srgbClr>
                  </a:outerShdw>
                </a:effectLst>
              </a:rPr>
              <a:t>Результативность опыта.</a:t>
            </a:r>
          </a:p>
          <a:p>
            <a:pPr algn="just" eaLnBrk="1" hangingPunct="1">
              <a:defRPr/>
            </a:pPr>
            <a:r>
              <a:rPr lang="ru-RU" altLang="ru-RU" sz="2800" dirty="0" smtClean="0">
                <a:effectLst>
                  <a:outerShdw blurRad="38100" dist="38100" dir="2700000" algn="tl">
                    <a:srgbClr val="000000">
                      <a:alpha val="43137"/>
                    </a:srgbClr>
                  </a:outerShdw>
                </a:effectLst>
              </a:rPr>
              <a:t>Библиографический список.</a:t>
            </a:r>
          </a:p>
          <a:p>
            <a:pPr algn="just" eaLnBrk="1" hangingPunct="1">
              <a:defRPr/>
            </a:pPr>
            <a:r>
              <a:rPr lang="ru-RU" altLang="ru-RU" sz="2800" dirty="0" smtClean="0">
                <a:effectLst>
                  <a:outerShdw blurRad="38100" dist="38100" dir="2700000" algn="tl">
                    <a:srgbClr val="000000">
                      <a:alpha val="43137"/>
                    </a:srgbClr>
                  </a:outerShdw>
                </a:effectLst>
              </a:rPr>
              <a:t>Приложения к опыту</a:t>
            </a: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Box 1"/>
          <p:cNvSpPr txBox="1">
            <a:spLocks noChangeArrowheads="1"/>
          </p:cNvSpPr>
          <p:nvPr/>
        </p:nvSpPr>
        <p:spPr bwMode="auto">
          <a:xfrm>
            <a:off x="1098550" y="620713"/>
            <a:ext cx="72009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itchFamily="2" charset="2"/>
              <a:buChar char="n"/>
              <a:defRPr sz="3200">
                <a:solidFill>
                  <a:schemeClr val="tx1"/>
                </a:solidFill>
                <a:latin typeface="Tahoma" pitchFamily="34" charset="0"/>
              </a:defRPr>
            </a:lvl1pPr>
            <a:lvl2pPr marL="742950" indent="-285750">
              <a:spcBef>
                <a:spcPct val="20000"/>
              </a:spcBef>
              <a:buClr>
                <a:schemeClr val="hlink"/>
              </a:buClr>
              <a:buSzPct val="55000"/>
              <a:buFont typeface="Wingdings" pitchFamily="2" charset="2"/>
              <a:buChar char="n"/>
              <a:defRPr sz="2800">
                <a:solidFill>
                  <a:schemeClr val="tx1"/>
                </a:solidFill>
                <a:latin typeface="Tahoma" pitchFamily="34" charset="0"/>
              </a:defRPr>
            </a:lvl2pPr>
            <a:lvl3pPr marL="1143000" indent="-228600">
              <a:spcBef>
                <a:spcPct val="20000"/>
              </a:spcBef>
              <a:buClr>
                <a:schemeClr val="folHlink"/>
              </a:buClr>
              <a:buSzPct val="50000"/>
              <a:buFont typeface="Wingdings" pitchFamily="2" charset="2"/>
              <a:buChar char="n"/>
              <a:defRPr sz="2400">
                <a:solidFill>
                  <a:schemeClr val="tx1"/>
                </a:solidFill>
                <a:latin typeface="Tahoma" pitchFamily="34" charset="0"/>
              </a:defRPr>
            </a:lvl3pPr>
            <a:lvl4pPr marL="1600200" indent="-228600">
              <a:spcBef>
                <a:spcPct val="20000"/>
              </a:spcBef>
              <a:buClr>
                <a:schemeClr val="accent2"/>
              </a:buClr>
              <a:buSzPct val="55000"/>
              <a:buFont typeface="Wingdings" pitchFamily="2" charset="2"/>
              <a:buChar char="n"/>
              <a:defRPr sz="2000">
                <a:solidFill>
                  <a:schemeClr val="tx1"/>
                </a:solidFill>
                <a:latin typeface="Tahoma" pitchFamily="34" charset="0"/>
              </a:defRPr>
            </a:lvl4pPr>
            <a:lvl5pPr marL="2057400" indent="-228600">
              <a:spcBef>
                <a:spcPct val="20000"/>
              </a:spcBef>
              <a:buClr>
                <a:schemeClr val="accent1"/>
              </a:buClr>
              <a:buSzPct val="50000"/>
              <a:buFont typeface="Wingdings" pitchFamily="2" charset="2"/>
              <a:buChar char="n"/>
              <a:defRPr sz="2000">
                <a:solidFill>
                  <a:schemeClr val="tx1"/>
                </a:solidFill>
                <a:latin typeface="Tahoma" pitchFamily="34" charset="0"/>
              </a:defRPr>
            </a:lvl5pPr>
            <a:lvl6pPr marL="25146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6pPr>
            <a:lvl7pPr marL="29718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7pPr>
            <a:lvl8pPr marL="34290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8pPr>
            <a:lvl9pPr marL="38862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9pPr>
          </a:lstStyle>
          <a:p>
            <a:pPr algn="ctr" eaLnBrk="1" hangingPunct="1">
              <a:spcBef>
                <a:spcPct val="0"/>
              </a:spcBef>
              <a:buClrTx/>
              <a:buSzTx/>
              <a:buFontTx/>
              <a:buNone/>
            </a:pPr>
            <a:r>
              <a:rPr lang="ru-RU" altLang="ru-RU" b="1"/>
              <a:t>Формулирование темы опыта</a:t>
            </a:r>
            <a:endParaRPr lang="ru-RU" altLang="ru-RU" sz="1600" u="sng"/>
          </a:p>
        </p:txBody>
      </p:sp>
      <p:sp>
        <p:nvSpPr>
          <p:cNvPr id="3" name="TextBox 2"/>
          <p:cNvSpPr txBox="1">
            <a:spLocks noChangeArrowheads="1"/>
          </p:cNvSpPr>
          <p:nvPr/>
        </p:nvSpPr>
        <p:spPr bwMode="auto">
          <a:xfrm>
            <a:off x="1082675" y="2708275"/>
            <a:ext cx="7204075" cy="267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defRPr>
            </a:lvl1pPr>
            <a:lvl2pPr marL="742950" indent="-285750" eaLnBrk="0" hangingPunct="0">
              <a:defRPr>
                <a:solidFill>
                  <a:schemeClr val="tx1"/>
                </a:solidFill>
                <a:latin typeface="Tahoma" pitchFamily="34" charset="0"/>
              </a:defRPr>
            </a:lvl2pPr>
            <a:lvl3pPr marL="1143000" indent="-228600" eaLnBrk="0" hangingPunct="0">
              <a:defRPr>
                <a:solidFill>
                  <a:schemeClr val="tx1"/>
                </a:solidFill>
                <a:latin typeface="Tahoma" pitchFamily="34" charset="0"/>
              </a:defRPr>
            </a:lvl3pPr>
            <a:lvl4pPr marL="1600200" indent="-228600" eaLnBrk="0" hangingPunct="0">
              <a:defRPr>
                <a:solidFill>
                  <a:schemeClr val="tx1"/>
                </a:solidFill>
                <a:latin typeface="Tahoma" pitchFamily="34" charset="0"/>
              </a:defRPr>
            </a:lvl4pPr>
            <a:lvl5pPr marL="2057400" indent="-228600" eaLnBrk="0" hangingPunct="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algn="ctr" eaLnBrk="1" hangingPunct="1">
              <a:defRPr/>
            </a:pPr>
            <a:r>
              <a:rPr lang="ru-RU" altLang="ru-RU" sz="2800" b="1" dirty="0" smtClean="0">
                <a:solidFill>
                  <a:srgbClr val="FF0000"/>
                </a:solidFill>
                <a:effectLst>
                  <a:outerShdw blurRad="38100" dist="38100" dir="2700000" algn="tl">
                    <a:srgbClr val="000000">
                      <a:alpha val="43137"/>
                    </a:srgbClr>
                  </a:outerShdw>
                </a:effectLst>
              </a:rPr>
              <a:t>Тема опыта</a:t>
            </a:r>
            <a:r>
              <a:rPr lang="ru-RU" altLang="ru-RU" sz="2800" dirty="0" smtClean="0">
                <a:solidFill>
                  <a:srgbClr val="FF0000"/>
                </a:solidFill>
                <a:effectLst>
                  <a:outerShdw blurRad="38100" dist="38100" dir="2700000" algn="tl">
                    <a:srgbClr val="000000">
                      <a:alpha val="43137"/>
                    </a:srgbClr>
                  </a:outerShdw>
                </a:effectLst>
              </a:rPr>
              <a:t>:</a:t>
            </a:r>
          </a:p>
          <a:p>
            <a:pPr algn="ctr" eaLnBrk="1" hangingPunct="1">
              <a:defRPr/>
            </a:pPr>
            <a:r>
              <a:rPr lang="ru-RU" altLang="ru-RU" sz="2800" dirty="0" smtClean="0">
                <a:effectLst>
                  <a:outerShdw blurRad="38100" dist="38100" dir="2700000" algn="tl">
                    <a:srgbClr val="000000">
                      <a:alpha val="43137"/>
                    </a:srgbClr>
                  </a:outerShdw>
                </a:effectLst>
              </a:rPr>
              <a:t>«Развитие </a:t>
            </a:r>
            <a:r>
              <a:rPr lang="ru-RU" altLang="ru-RU" sz="2800" dirty="0">
                <a:effectLst>
                  <a:outerShdw blurRad="38100" dist="38100" dir="2700000" algn="tl">
                    <a:srgbClr val="000000">
                      <a:alpha val="43137"/>
                    </a:srgbClr>
                  </a:outerShdw>
                </a:effectLst>
              </a:rPr>
              <a:t>познавательной активности обучающихся (</a:t>
            </a:r>
            <a:r>
              <a:rPr lang="ru-RU" altLang="ru-RU" sz="2800" i="1" u="sng" dirty="0">
                <a:effectLst>
                  <a:outerShdw blurRad="38100" dist="38100" dir="2700000" algn="tl">
                    <a:srgbClr val="000000">
                      <a:alpha val="43137"/>
                    </a:srgbClr>
                  </a:outerShdw>
                </a:effectLst>
              </a:rPr>
              <a:t>результат</a:t>
            </a:r>
            <a:r>
              <a:rPr lang="ru-RU" altLang="ru-RU" sz="2800" dirty="0">
                <a:effectLst>
                  <a:outerShdw blurRad="38100" dist="38100" dir="2700000" algn="tl">
                    <a:srgbClr val="000000">
                      <a:alpha val="43137"/>
                    </a:srgbClr>
                  </a:outerShdw>
                </a:effectLst>
              </a:rPr>
              <a:t>) через применение экологических задач на уроках биологии в 7-9 классах (</a:t>
            </a:r>
            <a:r>
              <a:rPr lang="ru-RU" altLang="ru-RU" sz="2800" i="1" u="sng" dirty="0">
                <a:effectLst>
                  <a:outerShdw blurRad="38100" dist="38100" dir="2700000" algn="tl">
                    <a:srgbClr val="000000">
                      <a:alpha val="43137"/>
                    </a:srgbClr>
                  </a:outerShdw>
                </a:effectLst>
              </a:rPr>
              <a:t>средство</a:t>
            </a:r>
            <a:r>
              <a:rPr lang="ru-RU" altLang="ru-RU" sz="2800" dirty="0">
                <a:effectLst>
                  <a:outerShdw blurRad="38100" dist="38100" dir="2700000" algn="tl">
                    <a:srgbClr val="000000">
                      <a:alpha val="43137"/>
                    </a:srgbClr>
                  </a:outerShdw>
                </a:effectLst>
              </a:rPr>
              <a:t>)»</a:t>
            </a:r>
            <a:endParaRPr lang="ru-RU" altLang="ru-RU" sz="3200" dirty="0" smtClean="0">
              <a:effectLst>
                <a:outerShdw blurRad="38100" dist="38100" dir="2700000" algn="tl">
                  <a:srgbClr val="000000">
                    <a:alpha val="43137"/>
                  </a:srgbClr>
                </a:outerShdw>
              </a:effectLst>
            </a:endParaRP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Box 1"/>
          <p:cNvSpPr txBox="1">
            <a:spLocks noChangeArrowheads="1"/>
          </p:cNvSpPr>
          <p:nvPr/>
        </p:nvSpPr>
        <p:spPr bwMode="auto">
          <a:xfrm>
            <a:off x="677863" y="458788"/>
            <a:ext cx="8137525" cy="1077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itchFamily="2" charset="2"/>
              <a:buChar char="n"/>
              <a:defRPr sz="3200">
                <a:solidFill>
                  <a:schemeClr val="tx1"/>
                </a:solidFill>
                <a:latin typeface="Tahoma" pitchFamily="34" charset="0"/>
              </a:defRPr>
            </a:lvl1pPr>
            <a:lvl2pPr marL="742950" indent="-285750">
              <a:spcBef>
                <a:spcPct val="20000"/>
              </a:spcBef>
              <a:buClr>
                <a:schemeClr val="hlink"/>
              </a:buClr>
              <a:buSzPct val="55000"/>
              <a:buFont typeface="Wingdings" pitchFamily="2" charset="2"/>
              <a:buChar char="n"/>
              <a:defRPr sz="2800">
                <a:solidFill>
                  <a:schemeClr val="tx1"/>
                </a:solidFill>
                <a:latin typeface="Tahoma" pitchFamily="34" charset="0"/>
              </a:defRPr>
            </a:lvl2pPr>
            <a:lvl3pPr marL="1143000" indent="-228600">
              <a:spcBef>
                <a:spcPct val="20000"/>
              </a:spcBef>
              <a:buClr>
                <a:schemeClr val="folHlink"/>
              </a:buClr>
              <a:buSzPct val="50000"/>
              <a:buFont typeface="Wingdings" pitchFamily="2" charset="2"/>
              <a:buChar char="n"/>
              <a:defRPr sz="2400">
                <a:solidFill>
                  <a:schemeClr val="tx1"/>
                </a:solidFill>
                <a:latin typeface="Tahoma" pitchFamily="34" charset="0"/>
              </a:defRPr>
            </a:lvl3pPr>
            <a:lvl4pPr marL="1600200" indent="-228600">
              <a:spcBef>
                <a:spcPct val="20000"/>
              </a:spcBef>
              <a:buClr>
                <a:schemeClr val="accent2"/>
              </a:buClr>
              <a:buSzPct val="55000"/>
              <a:buFont typeface="Wingdings" pitchFamily="2" charset="2"/>
              <a:buChar char="n"/>
              <a:defRPr sz="2000">
                <a:solidFill>
                  <a:schemeClr val="tx1"/>
                </a:solidFill>
                <a:latin typeface="Tahoma" pitchFamily="34" charset="0"/>
              </a:defRPr>
            </a:lvl4pPr>
            <a:lvl5pPr marL="2057400" indent="-228600">
              <a:spcBef>
                <a:spcPct val="20000"/>
              </a:spcBef>
              <a:buClr>
                <a:schemeClr val="accent1"/>
              </a:buClr>
              <a:buSzPct val="50000"/>
              <a:buFont typeface="Wingdings" pitchFamily="2" charset="2"/>
              <a:buChar char="n"/>
              <a:defRPr sz="2000">
                <a:solidFill>
                  <a:schemeClr val="tx1"/>
                </a:solidFill>
                <a:latin typeface="Tahoma" pitchFamily="34" charset="0"/>
              </a:defRPr>
            </a:lvl5pPr>
            <a:lvl6pPr marL="25146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6pPr>
            <a:lvl7pPr marL="29718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7pPr>
            <a:lvl8pPr marL="34290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8pPr>
            <a:lvl9pPr marL="38862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9pPr>
          </a:lstStyle>
          <a:p>
            <a:pPr algn="ctr" eaLnBrk="1" hangingPunct="1">
              <a:spcBef>
                <a:spcPct val="0"/>
              </a:spcBef>
              <a:buClrTx/>
              <a:buSzTx/>
              <a:buFontTx/>
              <a:buNone/>
            </a:pPr>
            <a:r>
              <a:rPr lang="ru-RU" altLang="ru-RU" b="1"/>
              <a:t>РАЗДЕЛ </a:t>
            </a:r>
            <a:r>
              <a:rPr lang="en-US" altLang="ru-RU" b="1"/>
              <a:t>I</a:t>
            </a:r>
            <a:r>
              <a:rPr lang="ru-RU" altLang="ru-RU" b="1"/>
              <a:t>.</a:t>
            </a:r>
          </a:p>
          <a:p>
            <a:pPr algn="ctr" eaLnBrk="1" hangingPunct="1">
              <a:spcBef>
                <a:spcPct val="0"/>
              </a:spcBef>
              <a:buClrTx/>
              <a:buSzTx/>
              <a:buFontTx/>
              <a:buNone/>
            </a:pPr>
            <a:r>
              <a:rPr lang="ru-RU" altLang="ru-RU" b="1"/>
              <a:t>ИНФОРМАЦИЯ ОБ ОПЫТЕ</a:t>
            </a:r>
          </a:p>
        </p:txBody>
      </p:sp>
      <p:sp>
        <p:nvSpPr>
          <p:cNvPr id="7171" name="Прямоугольник 3"/>
          <p:cNvSpPr>
            <a:spLocks noChangeArrowheads="1"/>
          </p:cNvSpPr>
          <p:nvPr/>
        </p:nvSpPr>
        <p:spPr bwMode="auto">
          <a:xfrm>
            <a:off x="677863" y="2205038"/>
            <a:ext cx="82042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itchFamily="2" charset="2"/>
              <a:buChar char="n"/>
              <a:defRPr sz="3200">
                <a:solidFill>
                  <a:schemeClr val="tx1"/>
                </a:solidFill>
                <a:latin typeface="Tahoma" pitchFamily="34" charset="0"/>
              </a:defRPr>
            </a:lvl1pPr>
            <a:lvl2pPr marL="742950" indent="-285750">
              <a:spcBef>
                <a:spcPct val="20000"/>
              </a:spcBef>
              <a:buClr>
                <a:schemeClr val="hlink"/>
              </a:buClr>
              <a:buSzPct val="55000"/>
              <a:buFont typeface="Wingdings" pitchFamily="2" charset="2"/>
              <a:buChar char="n"/>
              <a:defRPr sz="2800">
                <a:solidFill>
                  <a:schemeClr val="tx1"/>
                </a:solidFill>
                <a:latin typeface="Tahoma" pitchFamily="34" charset="0"/>
              </a:defRPr>
            </a:lvl2pPr>
            <a:lvl3pPr marL="1143000" indent="-228600">
              <a:spcBef>
                <a:spcPct val="20000"/>
              </a:spcBef>
              <a:buClr>
                <a:schemeClr val="folHlink"/>
              </a:buClr>
              <a:buSzPct val="50000"/>
              <a:buFont typeface="Wingdings" pitchFamily="2" charset="2"/>
              <a:buChar char="n"/>
              <a:defRPr sz="2400">
                <a:solidFill>
                  <a:schemeClr val="tx1"/>
                </a:solidFill>
                <a:latin typeface="Tahoma" pitchFamily="34" charset="0"/>
              </a:defRPr>
            </a:lvl3pPr>
            <a:lvl4pPr marL="1600200" indent="-228600">
              <a:spcBef>
                <a:spcPct val="20000"/>
              </a:spcBef>
              <a:buClr>
                <a:schemeClr val="accent2"/>
              </a:buClr>
              <a:buSzPct val="55000"/>
              <a:buFont typeface="Wingdings" pitchFamily="2" charset="2"/>
              <a:buChar char="n"/>
              <a:defRPr sz="2000">
                <a:solidFill>
                  <a:schemeClr val="tx1"/>
                </a:solidFill>
                <a:latin typeface="Tahoma" pitchFamily="34" charset="0"/>
              </a:defRPr>
            </a:lvl4pPr>
            <a:lvl5pPr marL="2057400" indent="-228600">
              <a:spcBef>
                <a:spcPct val="20000"/>
              </a:spcBef>
              <a:buClr>
                <a:schemeClr val="accent1"/>
              </a:buClr>
              <a:buSzPct val="50000"/>
              <a:buFont typeface="Wingdings" pitchFamily="2" charset="2"/>
              <a:buChar char="n"/>
              <a:defRPr sz="2000">
                <a:solidFill>
                  <a:schemeClr val="tx1"/>
                </a:solidFill>
                <a:latin typeface="Tahoma" pitchFamily="34" charset="0"/>
              </a:defRPr>
            </a:lvl5pPr>
            <a:lvl6pPr marL="25146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6pPr>
            <a:lvl7pPr marL="29718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7pPr>
            <a:lvl8pPr marL="34290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8pPr>
            <a:lvl9pPr marL="38862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9pPr>
          </a:lstStyle>
          <a:p>
            <a:pPr algn="ctr" eaLnBrk="1" hangingPunct="1">
              <a:spcBef>
                <a:spcPct val="0"/>
              </a:spcBef>
              <a:buClrTx/>
              <a:buSzTx/>
              <a:buFontTx/>
              <a:buNone/>
            </a:pPr>
            <a:r>
              <a:rPr lang="ru-RU" altLang="ru-RU" sz="1800" b="1" i="1"/>
              <a:t>Тема опыта: «Развитие познавательной активности обучающихся через применение экологических задач на уроках биологии в 7-9 классах»</a:t>
            </a:r>
          </a:p>
        </p:txBody>
      </p:sp>
      <p:sp>
        <p:nvSpPr>
          <p:cNvPr id="5" name="Прямоугольник 4"/>
          <p:cNvSpPr/>
          <p:nvPr/>
        </p:nvSpPr>
        <p:spPr>
          <a:xfrm>
            <a:off x="395288" y="3357563"/>
            <a:ext cx="8420100" cy="2862262"/>
          </a:xfrm>
          <a:prstGeom prst="rect">
            <a:avLst/>
          </a:prstGeom>
        </p:spPr>
        <p:txBody>
          <a:bodyPr>
            <a:spAutoFit/>
          </a:bodyPr>
          <a:lstStyle/>
          <a:p>
            <a:pPr algn="just" eaLnBrk="1" hangingPunct="1">
              <a:defRPr/>
            </a:pPr>
            <a:r>
              <a:rPr lang="ru-RU" b="1" dirty="0">
                <a:solidFill>
                  <a:srgbClr val="FF0000"/>
                </a:solidFill>
                <a:effectLst>
                  <a:outerShdw blurRad="38100" dist="38100" dir="2700000" algn="tl">
                    <a:srgbClr val="000000">
                      <a:alpha val="43137"/>
                    </a:srgbClr>
                  </a:outerShdw>
                </a:effectLst>
              </a:rPr>
              <a:t>Условия возникновения, становления опыта.</a:t>
            </a:r>
          </a:p>
          <a:p>
            <a:pPr algn="just" eaLnBrk="1" hangingPunct="1">
              <a:lnSpc>
                <a:spcPct val="150000"/>
              </a:lnSpc>
              <a:defRPr/>
            </a:pPr>
            <a:r>
              <a:rPr lang="ru-RU" dirty="0"/>
              <a:t>«Автор работает в муниципальном бюджетном общеобразовательном учреждении «</a:t>
            </a:r>
            <a:r>
              <a:rPr lang="ru-RU" dirty="0" err="1"/>
              <a:t>Ровеньская</a:t>
            </a:r>
            <a:r>
              <a:rPr lang="ru-RU" dirty="0"/>
              <a:t> основная общеобразовательная школа </a:t>
            </a:r>
            <a:r>
              <a:rPr lang="ru-RU" dirty="0" err="1"/>
              <a:t>Ровеньского</a:t>
            </a:r>
            <a:r>
              <a:rPr lang="ru-RU" dirty="0"/>
              <a:t> района Белгородской области» с 2008 года. Школа имеет богатую историю, на сегодняшний день представляет собой общеобразовательное учреждение, в котором обучается 97 человек.</a:t>
            </a:r>
          </a:p>
          <a:p>
            <a:pPr algn="just" eaLnBrk="1" hangingPunct="1">
              <a:lnSpc>
                <a:spcPct val="150000"/>
              </a:lnSpc>
              <a:defRPr/>
            </a:pPr>
            <a:r>
              <a:rPr lang="ru-RU" dirty="0"/>
              <a:t>В 7-9 классах обучается 36 обучающихся, из них - 15 девочек и 21 мальчик» </a:t>
            </a: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Box 1"/>
          <p:cNvSpPr txBox="1">
            <a:spLocks noChangeArrowheads="1"/>
          </p:cNvSpPr>
          <p:nvPr/>
        </p:nvSpPr>
        <p:spPr bwMode="auto">
          <a:xfrm>
            <a:off x="677863" y="458788"/>
            <a:ext cx="8137525" cy="1077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itchFamily="2" charset="2"/>
              <a:buChar char="n"/>
              <a:defRPr sz="3200">
                <a:solidFill>
                  <a:schemeClr val="tx1"/>
                </a:solidFill>
                <a:latin typeface="Tahoma" pitchFamily="34" charset="0"/>
              </a:defRPr>
            </a:lvl1pPr>
            <a:lvl2pPr marL="742950" indent="-285750">
              <a:spcBef>
                <a:spcPct val="20000"/>
              </a:spcBef>
              <a:buClr>
                <a:schemeClr val="hlink"/>
              </a:buClr>
              <a:buSzPct val="55000"/>
              <a:buFont typeface="Wingdings" pitchFamily="2" charset="2"/>
              <a:buChar char="n"/>
              <a:defRPr sz="2800">
                <a:solidFill>
                  <a:schemeClr val="tx1"/>
                </a:solidFill>
                <a:latin typeface="Tahoma" pitchFamily="34" charset="0"/>
              </a:defRPr>
            </a:lvl2pPr>
            <a:lvl3pPr marL="1143000" indent="-228600">
              <a:spcBef>
                <a:spcPct val="20000"/>
              </a:spcBef>
              <a:buClr>
                <a:schemeClr val="folHlink"/>
              </a:buClr>
              <a:buSzPct val="50000"/>
              <a:buFont typeface="Wingdings" pitchFamily="2" charset="2"/>
              <a:buChar char="n"/>
              <a:defRPr sz="2400">
                <a:solidFill>
                  <a:schemeClr val="tx1"/>
                </a:solidFill>
                <a:latin typeface="Tahoma" pitchFamily="34" charset="0"/>
              </a:defRPr>
            </a:lvl3pPr>
            <a:lvl4pPr marL="1600200" indent="-228600">
              <a:spcBef>
                <a:spcPct val="20000"/>
              </a:spcBef>
              <a:buClr>
                <a:schemeClr val="accent2"/>
              </a:buClr>
              <a:buSzPct val="55000"/>
              <a:buFont typeface="Wingdings" pitchFamily="2" charset="2"/>
              <a:buChar char="n"/>
              <a:defRPr sz="2000">
                <a:solidFill>
                  <a:schemeClr val="tx1"/>
                </a:solidFill>
                <a:latin typeface="Tahoma" pitchFamily="34" charset="0"/>
              </a:defRPr>
            </a:lvl4pPr>
            <a:lvl5pPr marL="2057400" indent="-228600">
              <a:spcBef>
                <a:spcPct val="20000"/>
              </a:spcBef>
              <a:buClr>
                <a:schemeClr val="accent1"/>
              </a:buClr>
              <a:buSzPct val="50000"/>
              <a:buFont typeface="Wingdings" pitchFamily="2" charset="2"/>
              <a:buChar char="n"/>
              <a:defRPr sz="2000">
                <a:solidFill>
                  <a:schemeClr val="tx1"/>
                </a:solidFill>
                <a:latin typeface="Tahoma" pitchFamily="34" charset="0"/>
              </a:defRPr>
            </a:lvl5pPr>
            <a:lvl6pPr marL="25146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6pPr>
            <a:lvl7pPr marL="29718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7pPr>
            <a:lvl8pPr marL="34290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8pPr>
            <a:lvl9pPr marL="38862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9pPr>
          </a:lstStyle>
          <a:p>
            <a:pPr algn="ctr" eaLnBrk="1" hangingPunct="1">
              <a:spcBef>
                <a:spcPct val="0"/>
              </a:spcBef>
              <a:buClrTx/>
              <a:buSzTx/>
              <a:buFontTx/>
              <a:buNone/>
            </a:pPr>
            <a:r>
              <a:rPr lang="ru-RU" altLang="ru-RU" b="1"/>
              <a:t>РАЗДЕЛ </a:t>
            </a:r>
            <a:r>
              <a:rPr lang="en-US" altLang="ru-RU" b="1"/>
              <a:t>I</a:t>
            </a:r>
            <a:r>
              <a:rPr lang="ru-RU" altLang="ru-RU" b="1"/>
              <a:t>.</a:t>
            </a:r>
          </a:p>
          <a:p>
            <a:pPr algn="ctr" eaLnBrk="1" hangingPunct="1">
              <a:spcBef>
                <a:spcPct val="0"/>
              </a:spcBef>
              <a:buClrTx/>
              <a:buSzTx/>
              <a:buFontTx/>
              <a:buNone/>
            </a:pPr>
            <a:r>
              <a:rPr lang="ru-RU" altLang="ru-RU" b="1"/>
              <a:t>ИНФОРМАЦИЯ ОБ ОПЫТЕ</a:t>
            </a:r>
          </a:p>
        </p:txBody>
      </p:sp>
      <p:sp>
        <p:nvSpPr>
          <p:cNvPr id="5" name="Прямоугольник 4"/>
          <p:cNvSpPr/>
          <p:nvPr/>
        </p:nvSpPr>
        <p:spPr>
          <a:xfrm>
            <a:off x="242888" y="2060575"/>
            <a:ext cx="8712200" cy="1231900"/>
          </a:xfrm>
          <a:prstGeom prst="rect">
            <a:avLst/>
          </a:prstGeom>
        </p:spPr>
        <p:txBody>
          <a:bodyPr>
            <a:spAutoFit/>
          </a:bodyPr>
          <a:lstStyle/>
          <a:p>
            <a:pPr algn="just" eaLnBrk="1" hangingPunct="1">
              <a:defRPr/>
            </a:pPr>
            <a:r>
              <a:rPr lang="ru-RU" b="1" dirty="0">
                <a:solidFill>
                  <a:srgbClr val="FF0000"/>
                </a:solidFill>
                <a:effectLst>
                  <a:outerShdw blurRad="38100" dist="38100" dir="2700000" algn="tl">
                    <a:srgbClr val="000000">
                      <a:alpha val="43137"/>
                    </a:srgbClr>
                  </a:outerShdw>
                </a:effectLst>
              </a:rPr>
              <a:t>Условия возникновения, становления опыта.</a:t>
            </a:r>
          </a:p>
          <a:p>
            <a:pPr algn="ctr" eaLnBrk="1" hangingPunct="1">
              <a:lnSpc>
                <a:spcPct val="150000"/>
              </a:lnSpc>
              <a:defRPr/>
            </a:pPr>
            <a:r>
              <a:rPr lang="ru-RU" b="1" dirty="0"/>
              <a:t>Диагностика уровня мотивации учения и эмоционального отношения к учению (2019-2020 учебный год)</a:t>
            </a:r>
          </a:p>
        </p:txBody>
      </p:sp>
      <p:graphicFrame>
        <p:nvGraphicFramePr>
          <p:cNvPr id="3" name="Таблица 2"/>
          <p:cNvGraphicFramePr>
            <a:graphicFrameLocks noGrp="1"/>
          </p:cNvGraphicFramePr>
          <p:nvPr/>
        </p:nvGraphicFramePr>
        <p:xfrm>
          <a:off x="323850" y="3292475"/>
          <a:ext cx="8491537" cy="3319462"/>
        </p:xfrm>
        <a:graphic>
          <a:graphicData uri="http://schemas.openxmlformats.org/drawingml/2006/table">
            <a:tbl>
              <a:tblPr>
                <a:tableStyleId>{5C22544A-7EE6-4342-B048-85BDC9FD1C3A}</a:tableStyleId>
              </a:tblPr>
              <a:tblGrid>
                <a:gridCol w="2044240"/>
                <a:gridCol w="2172622"/>
                <a:gridCol w="2119520"/>
                <a:gridCol w="2155155"/>
              </a:tblGrid>
              <a:tr h="1233097">
                <a:tc>
                  <a:txBody>
                    <a:bodyPr/>
                    <a:lstStyle/>
                    <a:p>
                      <a:pPr marL="19050" algn="ctr">
                        <a:lnSpc>
                          <a:spcPct val="115000"/>
                        </a:lnSpc>
                        <a:spcAft>
                          <a:spcPts val="0"/>
                        </a:spcAft>
                      </a:pPr>
                      <a:r>
                        <a:rPr lang="ru-RU" sz="1800" b="1" dirty="0">
                          <a:effectLst/>
                        </a:rPr>
                        <a:t>Уровень мотивации учения</a:t>
                      </a:r>
                      <a:endParaRPr lang="ru-RU" sz="1600" b="1" dirty="0">
                        <a:effectLst/>
                        <a:latin typeface="Calibri"/>
                        <a:ea typeface="Calibri"/>
                        <a:cs typeface="Times New Roman"/>
                      </a:endParaRPr>
                    </a:p>
                  </a:txBody>
                  <a:tcPr marL="9525" marR="9525" marT="9525" marB="9525" anchor="ct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19050" algn="ctr">
                        <a:lnSpc>
                          <a:spcPct val="115000"/>
                        </a:lnSpc>
                        <a:spcAft>
                          <a:spcPts val="0"/>
                        </a:spcAft>
                      </a:pPr>
                      <a:r>
                        <a:rPr lang="ru-RU" sz="1800" b="1" dirty="0">
                          <a:effectLst/>
                        </a:rPr>
                        <a:t>Высокая познавательная активность</a:t>
                      </a:r>
                      <a:endParaRPr lang="ru-RU" sz="1600" b="1" dirty="0">
                        <a:effectLst/>
                        <a:latin typeface="Calibri"/>
                        <a:ea typeface="Calibri"/>
                        <a:cs typeface="Times New Roman"/>
                      </a:endParaRPr>
                    </a:p>
                  </a:txBody>
                  <a:tcPr marL="68578" marR="68578" marT="0" marB="0" anchor="ct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19050" algn="ctr">
                        <a:lnSpc>
                          <a:spcPct val="115000"/>
                        </a:lnSpc>
                        <a:spcAft>
                          <a:spcPts val="0"/>
                        </a:spcAft>
                      </a:pPr>
                      <a:r>
                        <a:rPr lang="ru-RU" sz="1800" b="1" dirty="0">
                          <a:effectLst/>
                        </a:rPr>
                        <a:t>Средняя познавательная активность</a:t>
                      </a:r>
                      <a:endParaRPr lang="ru-RU" sz="1600" b="1" dirty="0">
                        <a:effectLst/>
                        <a:latin typeface="Calibri"/>
                        <a:ea typeface="Calibri"/>
                        <a:cs typeface="Times New Roman"/>
                      </a:endParaRPr>
                    </a:p>
                  </a:txBody>
                  <a:tcPr marL="68578" marR="68578" marT="0" marB="0" anchor="ct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19050" algn="ctr">
                        <a:lnSpc>
                          <a:spcPct val="115000"/>
                        </a:lnSpc>
                        <a:spcAft>
                          <a:spcPts val="0"/>
                        </a:spcAft>
                      </a:pPr>
                      <a:r>
                        <a:rPr lang="ru-RU" sz="1800" b="1" dirty="0">
                          <a:effectLst/>
                        </a:rPr>
                        <a:t>Низкая познавательная активность</a:t>
                      </a:r>
                      <a:endParaRPr lang="ru-RU" sz="1600" b="1" dirty="0">
                        <a:effectLst/>
                        <a:latin typeface="Calibri"/>
                        <a:ea typeface="Calibri"/>
                        <a:cs typeface="Times New Roman"/>
                      </a:endParaRPr>
                    </a:p>
                  </a:txBody>
                  <a:tcPr marL="9525" marR="9525" marT="9525" marB="9525" anchor="ct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r>
              <a:tr h="417273">
                <a:tc>
                  <a:txBody>
                    <a:bodyPr/>
                    <a:lstStyle/>
                    <a:p>
                      <a:pPr marL="19050" algn="ctr">
                        <a:lnSpc>
                          <a:spcPct val="115000"/>
                        </a:lnSpc>
                        <a:spcAft>
                          <a:spcPts val="0"/>
                        </a:spcAft>
                      </a:pPr>
                      <a:r>
                        <a:rPr lang="ru-RU" sz="1800">
                          <a:effectLst/>
                        </a:rPr>
                        <a:t>1 уровень 5%</a:t>
                      </a:r>
                      <a:endParaRPr lang="ru-RU" sz="1600">
                        <a:effectLst/>
                        <a:latin typeface="Calibri"/>
                        <a:ea typeface="Calibri"/>
                        <a:cs typeface="Times New Roman"/>
                      </a:endParaRPr>
                    </a:p>
                  </a:txBody>
                  <a:tcPr marL="9525" marR="9525" marT="9525" marB="9525" anchor="ct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19050" algn="ctr">
                        <a:lnSpc>
                          <a:spcPct val="115000"/>
                        </a:lnSpc>
                        <a:spcAft>
                          <a:spcPts val="0"/>
                        </a:spcAft>
                      </a:pPr>
                      <a:r>
                        <a:rPr lang="ru-RU" sz="1800" dirty="0">
                          <a:effectLst/>
                        </a:rPr>
                        <a:t>5%</a:t>
                      </a:r>
                      <a:endParaRPr lang="ru-RU" sz="1600" dirty="0">
                        <a:effectLst/>
                        <a:latin typeface="Calibri"/>
                        <a:ea typeface="Calibri"/>
                        <a:cs typeface="Times New Roman"/>
                      </a:endParaRPr>
                    </a:p>
                  </a:txBody>
                  <a:tcPr marL="68578" marR="68578" marT="0" marB="0" anchor="ct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19050" algn="ctr">
                        <a:lnSpc>
                          <a:spcPct val="115000"/>
                        </a:lnSpc>
                        <a:spcAft>
                          <a:spcPts val="0"/>
                        </a:spcAft>
                      </a:pPr>
                      <a:r>
                        <a:rPr lang="ru-RU" sz="1800" dirty="0">
                          <a:effectLst/>
                        </a:rPr>
                        <a:t>0%</a:t>
                      </a:r>
                      <a:endParaRPr lang="ru-RU" sz="1600" dirty="0">
                        <a:effectLst/>
                        <a:latin typeface="Calibri"/>
                        <a:ea typeface="Calibri"/>
                        <a:cs typeface="Times New Roman"/>
                      </a:endParaRPr>
                    </a:p>
                  </a:txBody>
                  <a:tcPr marL="68578" marR="68578" marT="0" marB="0" anchor="ct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19050" algn="ctr">
                        <a:lnSpc>
                          <a:spcPct val="115000"/>
                        </a:lnSpc>
                        <a:spcAft>
                          <a:spcPts val="0"/>
                        </a:spcAft>
                      </a:pPr>
                      <a:r>
                        <a:rPr lang="ru-RU" sz="1800" dirty="0">
                          <a:effectLst/>
                        </a:rPr>
                        <a:t>0%</a:t>
                      </a:r>
                      <a:endParaRPr lang="ru-RU" sz="1600" dirty="0">
                        <a:effectLst/>
                        <a:latin typeface="Calibri"/>
                        <a:ea typeface="Calibri"/>
                        <a:cs typeface="Times New Roman"/>
                      </a:endParaRPr>
                    </a:p>
                  </a:txBody>
                  <a:tcPr marL="9525" marR="9525" marT="9525" marB="9525" anchor="ct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r>
              <a:tr h="417273">
                <a:tc>
                  <a:txBody>
                    <a:bodyPr/>
                    <a:lstStyle/>
                    <a:p>
                      <a:pPr marL="19050" algn="ctr">
                        <a:lnSpc>
                          <a:spcPct val="115000"/>
                        </a:lnSpc>
                        <a:spcAft>
                          <a:spcPts val="0"/>
                        </a:spcAft>
                      </a:pPr>
                      <a:r>
                        <a:rPr lang="ru-RU" sz="1800">
                          <a:effectLst/>
                        </a:rPr>
                        <a:t>2 уровень 23%</a:t>
                      </a:r>
                      <a:endParaRPr lang="ru-RU" sz="1600">
                        <a:effectLst/>
                        <a:latin typeface="Calibri"/>
                        <a:ea typeface="Calibri"/>
                        <a:cs typeface="Times New Roman"/>
                      </a:endParaRPr>
                    </a:p>
                  </a:txBody>
                  <a:tcPr marL="9525" marR="9525" marT="9525" marB="9525" anchor="ct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19050" algn="ctr">
                        <a:lnSpc>
                          <a:spcPct val="115000"/>
                        </a:lnSpc>
                        <a:spcAft>
                          <a:spcPts val="0"/>
                        </a:spcAft>
                      </a:pPr>
                      <a:r>
                        <a:rPr lang="ru-RU" sz="1800">
                          <a:effectLst/>
                        </a:rPr>
                        <a:t>6%</a:t>
                      </a:r>
                      <a:endParaRPr lang="ru-RU" sz="1600">
                        <a:effectLst/>
                        <a:latin typeface="Calibri"/>
                        <a:ea typeface="Calibri"/>
                        <a:cs typeface="Times New Roman"/>
                      </a:endParaRPr>
                    </a:p>
                  </a:txBody>
                  <a:tcPr marL="68578" marR="68578" marT="0" marB="0" anchor="ct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19050" algn="ctr">
                        <a:lnSpc>
                          <a:spcPct val="115000"/>
                        </a:lnSpc>
                        <a:spcAft>
                          <a:spcPts val="0"/>
                        </a:spcAft>
                      </a:pPr>
                      <a:r>
                        <a:rPr lang="ru-RU" sz="1800" dirty="0">
                          <a:effectLst/>
                        </a:rPr>
                        <a:t>17%</a:t>
                      </a:r>
                      <a:endParaRPr lang="ru-RU" sz="1600" dirty="0">
                        <a:effectLst/>
                        <a:latin typeface="Calibri"/>
                        <a:ea typeface="Calibri"/>
                        <a:cs typeface="Times New Roman"/>
                      </a:endParaRPr>
                    </a:p>
                  </a:txBody>
                  <a:tcPr marL="68578" marR="68578" marT="0" marB="0" anchor="ct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19050" algn="ctr">
                        <a:lnSpc>
                          <a:spcPct val="115000"/>
                        </a:lnSpc>
                        <a:spcAft>
                          <a:spcPts val="0"/>
                        </a:spcAft>
                      </a:pPr>
                      <a:r>
                        <a:rPr lang="ru-RU" sz="1800" dirty="0">
                          <a:effectLst/>
                        </a:rPr>
                        <a:t>0%</a:t>
                      </a:r>
                      <a:endParaRPr lang="ru-RU" sz="1600" dirty="0">
                        <a:effectLst/>
                        <a:latin typeface="Calibri"/>
                        <a:ea typeface="Calibri"/>
                        <a:cs typeface="Times New Roman"/>
                      </a:endParaRPr>
                    </a:p>
                  </a:txBody>
                  <a:tcPr marL="9525" marR="9525" marT="9525" marB="9525" anchor="ct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r>
              <a:tr h="417273">
                <a:tc>
                  <a:txBody>
                    <a:bodyPr/>
                    <a:lstStyle/>
                    <a:p>
                      <a:pPr marL="19050" algn="ctr">
                        <a:lnSpc>
                          <a:spcPct val="115000"/>
                        </a:lnSpc>
                        <a:spcAft>
                          <a:spcPts val="0"/>
                        </a:spcAft>
                      </a:pPr>
                      <a:r>
                        <a:rPr lang="ru-RU" sz="1800">
                          <a:effectLst/>
                        </a:rPr>
                        <a:t>3 уровень 33%</a:t>
                      </a:r>
                      <a:endParaRPr lang="ru-RU" sz="1600">
                        <a:effectLst/>
                        <a:latin typeface="Calibri"/>
                        <a:ea typeface="Calibri"/>
                        <a:cs typeface="Times New Roman"/>
                      </a:endParaRPr>
                    </a:p>
                  </a:txBody>
                  <a:tcPr marL="9525" marR="9525" marT="9525" marB="9525" anchor="ct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19050" algn="ctr">
                        <a:lnSpc>
                          <a:spcPct val="115000"/>
                        </a:lnSpc>
                        <a:spcAft>
                          <a:spcPts val="0"/>
                        </a:spcAft>
                      </a:pPr>
                      <a:r>
                        <a:rPr lang="ru-RU" sz="1800">
                          <a:effectLst/>
                        </a:rPr>
                        <a:t>10%</a:t>
                      </a:r>
                      <a:endParaRPr lang="ru-RU" sz="1600">
                        <a:effectLst/>
                        <a:latin typeface="Calibri"/>
                        <a:ea typeface="Calibri"/>
                        <a:cs typeface="Times New Roman"/>
                      </a:endParaRPr>
                    </a:p>
                  </a:txBody>
                  <a:tcPr marL="68578" marR="68578" marT="0" marB="0" anchor="ct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19050" algn="ctr">
                        <a:lnSpc>
                          <a:spcPct val="115000"/>
                        </a:lnSpc>
                        <a:spcAft>
                          <a:spcPts val="0"/>
                        </a:spcAft>
                      </a:pPr>
                      <a:r>
                        <a:rPr lang="ru-RU" sz="1800" dirty="0">
                          <a:effectLst/>
                        </a:rPr>
                        <a:t>13%</a:t>
                      </a:r>
                      <a:endParaRPr lang="ru-RU" sz="1600" dirty="0">
                        <a:effectLst/>
                        <a:latin typeface="Calibri"/>
                        <a:ea typeface="Calibri"/>
                        <a:cs typeface="Times New Roman"/>
                      </a:endParaRPr>
                    </a:p>
                  </a:txBody>
                  <a:tcPr marL="68578" marR="68578" marT="0" marB="0" anchor="ct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19050" algn="ctr">
                        <a:lnSpc>
                          <a:spcPct val="115000"/>
                        </a:lnSpc>
                        <a:spcAft>
                          <a:spcPts val="0"/>
                        </a:spcAft>
                      </a:pPr>
                      <a:r>
                        <a:rPr lang="ru-RU" sz="1800" dirty="0">
                          <a:effectLst/>
                        </a:rPr>
                        <a:t>10%</a:t>
                      </a:r>
                      <a:endParaRPr lang="ru-RU" sz="1600" dirty="0">
                        <a:effectLst/>
                        <a:latin typeface="Calibri"/>
                        <a:ea typeface="Calibri"/>
                        <a:cs typeface="Times New Roman"/>
                      </a:endParaRPr>
                    </a:p>
                  </a:txBody>
                  <a:tcPr marL="9525" marR="9525" marT="9525" marB="9525" anchor="ct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r>
              <a:tr h="417273">
                <a:tc>
                  <a:txBody>
                    <a:bodyPr/>
                    <a:lstStyle/>
                    <a:p>
                      <a:pPr marL="19050" algn="ctr">
                        <a:lnSpc>
                          <a:spcPct val="115000"/>
                        </a:lnSpc>
                        <a:spcAft>
                          <a:spcPts val="0"/>
                        </a:spcAft>
                      </a:pPr>
                      <a:r>
                        <a:rPr lang="ru-RU" sz="1800">
                          <a:effectLst/>
                        </a:rPr>
                        <a:t>4 уровень 30%</a:t>
                      </a:r>
                      <a:endParaRPr lang="ru-RU" sz="1600">
                        <a:effectLst/>
                        <a:latin typeface="Calibri"/>
                        <a:ea typeface="Calibri"/>
                        <a:cs typeface="Times New Roman"/>
                      </a:endParaRPr>
                    </a:p>
                  </a:txBody>
                  <a:tcPr marL="9525" marR="9525" marT="9525" marB="9525" anchor="ct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19050" algn="ctr">
                        <a:lnSpc>
                          <a:spcPct val="115000"/>
                        </a:lnSpc>
                        <a:spcAft>
                          <a:spcPts val="0"/>
                        </a:spcAft>
                      </a:pPr>
                      <a:r>
                        <a:rPr lang="ru-RU" sz="1800">
                          <a:effectLst/>
                        </a:rPr>
                        <a:t>0%</a:t>
                      </a:r>
                      <a:endParaRPr lang="ru-RU" sz="1600">
                        <a:effectLst/>
                        <a:latin typeface="Calibri"/>
                        <a:ea typeface="Calibri"/>
                        <a:cs typeface="Times New Roman"/>
                      </a:endParaRPr>
                    </a:p>
                  </a:txBody>
                  <a:tcPr marL="68578" marR="68578" marT="0" marB="0" anchor="ct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19050" algn="ctr">
                        <a:lnSpc>
                          <a:spcPct val="115000"/>
                        </a:lnSpc>
                        <a:spcAft>
                          <a:spcPts val="0"/>
                        </a:spcAft>
                      </a:pPr>
                      <a:r>
                        <a:rPr lang="ru-RU" sz="1800">
                          <a:effectLst/>
                        </a:rPr>
                        <a:t>21%</a:t>
                      </a:r>
                      <a:endParaRPr lang="ru-RU" sz="1600">
                        <a:effectLst/>
                        <a:latin typeface="Calibri"/>
                        <a:ea typeface="Calibri"/>
                        <a:cs typeface="Times New Roman"/>
                      </a:endParaRPr>
                    </a:p>
                  </a:txBody>
                  <a:tcPr marL="68578" marR="68578" marT="0" marB="0" anchor="ct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19050" algn="ctr">
                        <a:lnSpc>
                          <a:spcPct val="115000"/>
                        </a:lnSpc>
                        <a:spcAft>
                          <a:spcPts val="0"/>
                        </a:spcAft>
                      </a:pPr>
                      <a:r>
                        <a:rPr lang="ru-RU" sz="1800" dirty="0">
                          <a:effectLst/>
                        </a:rPr>
                        <a:t>9%</a:t>
                      </a:r>
                      <a:endParaRPr lang="ru-RU" sz="1600" dirty="0">
                        <a:effectLst/>
                        <a:latin typeface="Calibri"/>
                        <a:ea typeface="Calibri"/>
                        <a:cs typeface="Times New Roman"/>
                      </a:endParaRPr>
                    </a:p>
                  </a:txBody>
                  <a:tcPr marL="9525" marR="9525" marT="9525" marB="9525" anchor="ct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r>
              <a:tr h="417273">
                <a:tc>
                  <a:txBody>
                    <a:bodyPr/>
                    <a:lstStyle/>
                    <a:p>
                      <a:pPr marL="19050" algn="ctr">
                        <a:lnSpc>
                          <a:spcPct val="115000"/>
                        </a:lnSpc>
                        <a:spcAft>
                          <a:spcPts val="0"/>
                        </a:spcAft>
                      </a:pPr>
                      <a:r>
                        <a:rPr lang="ru-RU" sz="1800">
                          <a:effectLst/>
                        </a:rPr>
                        <a:t>5 уровень 9%</a:t>
                      </a:r>
                      <a:endParaRPr lang="ru-RU" sz="1600">
                        <a:effectLst/>
                        <a:latin typeface="Calibri"/>
                        <a:ea typeface="Calibri"/>
                        <a:cs typeface="Times New Roman"/>
                      </a:endParaRPr>
                    </a:p>
                  </a:txBody>
                  <a:tcPr marL="9525" marR="9525" marT="9525" marB="9525" anchor="ct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19050" algn="ctr">
                        <a:lnSpc>
                          <a:spcPct val="115000"/>
                        </a:lnSpc>
                        <a:spcAft>
                          <a:spcPts val="0"/>
                        </a:spcAft>
                      </a:pPr>
                      <a:r>
                        <a:rPr lang="ru-RU" sz="1800">
                          <a:effectLst/>
                        </a:rPr>
                        <a:t>0%</a:t>
                      </a:r>
                      <a:endParaRPr lang="ru-RU" sz="1600">
                        <a:effectLst/>
                        <a:latin typeface="Calibri"/>
                        <a:ea typeface="Calibri"/>
                        <a:cs typeface="Times New Roman"/>
                      </a:endParaRPr>
                    </a:p>
                  </a:txBody>
                  <a:tcPr marL="68578" marR="68578" marT="0" marB="0" anchor="ct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19050" algn="ctr">
                        <a:lnSpc>
                          <a:spcPct val="115000"/>
                        </a:lnSpc>
                        <a:spcAft>
                          <a:spcPts val="0"/>
                        </a:spcAft>
                      </a:pPr>
                      <a:r>
                        <a:rPr lang="ru-RU" sz="1800">
                          <a:effectLst/>
                        </a:rPr>
                        <a:t>3%</a:t>
                      </a:r>
                      <a:endParaRPr lang="ru-RU" sz="1600">
                        <a:effectLst/>
                        <a:latin typeface="Calibri"/>
                        <a:ea typeface="Calibri"/>
                        <a:cs typeface="Times New Roman"/>
                      </a:endParaRPr>
                    </a:p>
                  </a:txBody>
                  <a:tcPr marL="68578" marR="68578" marT="0" marB="0" anchor="ct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19050" algn="ctr">
                        <a:lnSpc>
                          <a:spcPct val="115000"/>
                        </a:lnSpc>
                        <a:spcAft>
                          <a:spcPts val="0"/>
                        </a:spcAft>
                      </a:pPr>
                      <a:r>
                        <a:rPr lang="ru-RU" sz="1800" dirty="0">
                          <a:effectLst/>
                        </a:rPr>
                        <a:t>6%</a:t>
                      </a:r>
                      <a:endParaRPr lang="ru-RU" sz="1600" dirty="0">
                        <a:effectLst/>
                        <a:latin typeface="Calibri"/>
                        <a:ea typeface="Calibri"/>
                        <a:cs typeface="Times New Roman"/>
                      </a:endParaRPr>
                    </a:p>
                  </a:txBody>
                  <a:tcPr marL="9525" marR="9525" marT="9525" marB="9525" anchor="ct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r>
            </a:tbl>
          </a:graphicData>
        </a:graphic>
      </p:graphicFrame>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Box 1"/>
          <p:cNvSpPr txBox="1">
            <a:spLocks noChangeArrowheads="1"/>
          </p:cNvSpPr>
          <p:nvPr/>
        </p:nvSpPr>
        <p:spPr bwMode="auto">
          <a:xfrm>
            <a:off x="677863" y="458788"/>
            <a:ext cx="8137525" cy="1077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itchFamily="2" charset="2"/>
              <a:buChar char="n"/>
              <a:defRPr sz="3200">
                <a:solidFill>
                  <a:schemeClr val="tx1"/>
                </a:solidFill>
                <a:latin typeface="Tahoma" pitchFamily="34" charset="0"/>
              </a:defRPr>
            </a:lvl1pPr>
            <a:lvl2pPr marL="742950" indent="-285750">
              <a:spcBef>
                <a:spcPct val="20000"/>
              </a:spcBef>
              <a:buClr>
                <a:schemeClr val="hlink"/>
              </a:buClr>
              <a:buSzPct val="55000"/>
              <a:buFont typeface="Wingdings" pitchFamily="2" charset="2"/>
              <a:buChar char="n"/>
              <a:defRPr sz="2800">
                <a:solidFill>
                  <a:schemeClr val="tx1"/>
                </a:solidFill>
                <a:latin typeface="Tahoma" pitchFamily="34" charset="0"/>
              </a:defRPr>
            </a:lvl2pPr>
            <a:lvl3pPr marL="1143000" indent="-228600">
              <a:spcBef>
                <a:spcPct val="20000"/>
              </a:spcBef>
              <a:buClr>
                <a:schemeClr val="folHlink"/>
              </a:buClr>
              <a:buSzPct val="50000"/>
              <a:buFont typeface="Wingdings" pitchFamily="2" charset="2"/>
              <a:buChar char="n"/>
              <a:defRPr sz="2400">
                <a:solidFill>
                  <a:schemeClr val="tx1"/>
                </a:solidFill>
                <a:latin typeface="Tahoma" pitchFamily="34" charset="0"/>
              </a:defRPr>
            </a:lvl3pPr>
            <a:lvl4pPr marL="1600200" indent="-228600">
              <a:spcBef>
                <a:spcPct val="20000"/>
              </a:spcBef>
              <a:buClr>
                <a:schemeClr val="accent2"/>
              </a:buClr>
              <a:buSzPct val="55000"/>
              <a:buFont typeface="Wingdings" pitchFamily="2" charset="2"/>
              <a:buChar char="n"/>
              <a:defRPr sz="2000">
                <a:solidFill>
                  <a:schemeClr val="tx1"/>
                </a:solidFill>
                <a:latin typeface="Tahoma" pitchFamily="34" charset="0"/>
              </a:defRPr>
            </a:lvl4pPr>
            <a:lvl5pPr marL="2057400" indent="-228600">
              <a:spcBef>
                <a:spcPct val="20000"/>
              </a:spcBef>
              <a:buClr>
                <a:schemeClr val="accent1"/>
              </a:buClr>
              <a:buSzPct val="50000"/>
              <a:buFont typeface="Wingdings" pitchFamily="2" charset="2"/>
              <a:buChar char="n"/>
              <a:defRPr sz="2000">
                <a:solidFill>
                  <a:schemeClr val="tx1"/>
                </a:solidFill>
                <a:latin typeface="Tahoma" pitchFamily="34" charset="0"/>
              </a:defRPr>
            </a:lvl5pPr>
            <a:lvl6pPr marL="25146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6pPr>
            <a:lvl7pPr marL="29718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7pPr>
            <a:lvl8pPr marL="34290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8pPr>
            <a:lvl9pPr marL="38862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9pPr>
          </a:lstStyle>
          <a:p>
            <a:pPr algn="ctr" eaLnBrk="1" hangingPunct="1">
              <a:spcBef>
                <a:spcPct val="0"/>
              </a:spcBef>
              <a:buClrTx/>
              <a:buSzTx/>
              <a:buFontTx/>
              <a:buNone/>
            </a:pPr>
            <a:r>
              <a:rPr lang="ru-RU" altLang="ru-RU" b="1"/>
              <a:t>РАЗДЕЛ </a:t>
            </a:r>
            <a:r>
              <a:rPr lang="en-US" altLang="ru-RU" b="1"/>
              <a:t>I</a:t>
            </a:r>
            <a:r>
              <a:rPr lang="ru-RU" altLang="ru-RU" b="1"/>
              <a:t>.</a:t>
            </a:r>
          </a:p>
          <a:p>
            <a:pPr algn="ctr" eaLnBrk="1" hangingPunct="1">
              <a:spcBef>
                <a:spcPct val="0"/>
              </a:spcBef>
              <a:buClrTx/>
              <a:buSzTx/>
              <a:buFontTx/>
              <a:buNone/>
            </a:pPr>
            <a:r>
              <a:rPr lang="ru-RU" altLang="ru-RU" b="1"/>
              <a:t>ИНФОРМАЦИЯ ОБ ОПЫТЕ</a:t>
            </a:r>
          </a:p>
        </p:txBody>
      </p:sp>
      <p:sp>
        <p:nvSpPr>
          <p:cNvPr id="5" name="Прямоугольник 4"/>
          <p:cNvSpPr/>
          <p:nvPr/>
        </p:nvSpPr>
        <p:spPr>
          <a:xfrm>
            <a:off x="242888" y="2060575"/>
            <a:ext cx="8712200" cy="1616075"/>
          </a:xfrm>
          <a:prstGeom prst="rect">
            <a:avLst/>
          </a:prstGeom>
        </p:spPr>
        <p:txBody>
          <a:bodyPr>
            <a:spAutoFit/>
          </a:bodyPr>
          <a:lstStyle/>
          <a:p>
            <a:pPr algn="just" eaLnBrk="1" hangingPunct="1">
              <a:defRPr/>
            </a:pPr>
            <a:r>
              <a:rPr lang="ru-RU" b="1" dirty="0">
                <a:solidFill>
                  <a:srgbClr val="FF0000"/>
                </a:solidFill>
                <a:effectLst>
                  <a:outerShdw blurRad="38100" dist="38100" dir="2700000" algn="tl">
                    <a:srgbClr val="000000">
                      <a:alpha val="43137"/>
                    </a:srgbClr>
                  </a:outerShdw>
                </a:effectLst>
              </a:rPr>
              <a:t>Условия возникновения, становления опыта.</a:t>
            </a:r>
          </a:p>
          <a:p>
            <a:pPr algn="ctr" eaLnBrk="1" hangingPunct="1">
              <a:lnSpc>
                <a:spcPct val="150000"/>
              </a:lnSpc>
              <a:defRPr/>
            </a:pPr>
            <a:r>
              <a:rPr lang="ru-RU" b="1" dirty="0"/>
              <a:t>Диаграмма</a:t>
            </a:r>
          </a:p>
          <a:p>
            <a:pPr algn="ctr" eaLnBrk="1" hangingPunct="1">
              <a:lnSpc>
                <a:spcPct val="150000"/>
              </a:lnSpc>
              <a:defRPr/>
            </a:pPr>
            <a:r>
              <a:rPr lang="ru-RU" b="1" dirty="0"/>
              <a:t>«Показатель познавательной активности</a:t>
            </a:r>
          </a:p>
          <a:p>
            <a:pPr algn="ctr" eaLnBrk="1" hangingPunct="1">
              <a:lnSpc>
                <a:spcPct val="150000"/>
              </a:lnSpc>
              <a:defRPr/>
            </a:pPr>
            <a:r>
              <a:rPr lang="ru-RU" b="1" dirty="0"/>
              <a:t>(2019-2020 учебный год)»</a:t>
            </a:r>
          </a:p>
        </p:txBody>
      </p:sp>
      <p:graphicFrame>
        <p:nvGraphicFramePr>
          <p:cNvPr id="9220" name="Диаграмма 5"/>
          <p:cNvGraphicFramePr>
            <a:graphicFrameLocks/>
          </p:cNvGraphicFramePr>
          <p:nvPr/>
        </p:nvGraphicFramePr>
        <p:xfrm>
          <a:off x="468313" y="3676650"/>
          <a:ext cx="8207375" cy="2992438"/>
        </p:xfrm>
        <a:graphic>
          <a:graphicData uri="http://schemas.openxmlformats.org/presentationml/2006/ole">
            <mc:AlternateContent xmlns:mc="http://schemas.openxmlformats.org/markup-compatibility/2006">
              <mc:Choice xmlns:v="urn:schemas-microsoft-com:vml" Requires="v">
                <p:oleObj spid="_x0000_s9221" r:id="rId4" imgW="8590008" imgH="3535986" progId="Excel.Chart.8">
                  <p:embed/>
                </p:oleObj>
              </mc:Choice>
              <mc:Fallback>
                <p:oleObj r:id="rId4" imgW="8590008" imgH="3535986" progId="Excel.Chart.8">
                  <p:embed/>
                  <p:pic>
                    <p:nvPicPr>
                      <p:cNvPr id="0" name="Диаграмма 5"/>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8313" y="3676650"/>
                        <a:ext cx="8207375" cy="2992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2205038"/>
            <a:ext cx="7693025" cy="4154487"/>
          </a:xfrm>
          <a:prstGeom prst="rect">
            <a:avLst/>
          </a:prstGeom>
          <a:noFill/>
        </p:spPr>
        <p:txBody>
          <a:bodyPr>
            <a:spAutoFit/>
          </a:bodyPr>
          <a:lstStyle/>
          <a:p>
            <a:pPr algn="just" eaLnBrk="1" hangingPunct="1">
              <a:defRPr/>
            </a:pPr>
            <a:r>
              <a:rPr lang="ru-RU" sz="2200" b="1" dirty="0">
                <a:solidFill>
                  <a:srgbClr val="FF0000"/>
                </a:solidFill>
                <a:effectLst>
                  <a:outerShdw blurRad="38100" dist="38100" dir="2700000" algn="tl">
                    <a:srgbClr val="000000">
                      <a:alpha val="43137"/>
                    </a:srgbClr>
                  </a:outerShdw>
                </a:effectLst>
              </a:rPr>
              <a:t>Актуальность опыта.</a:t>
            </a:r>
          </a:p>
          <a:p>
            <a:pPr algn="just" eaLnBrk="1" hangingPunct="1">
              <a:defRPr/>
            </a:pPr>
            <a:r>
              <a:rPr lang="ru-RU" sz="2200" dirty="0"/>
              <a:t>«Актуальность опыта обосновывается задачами модернизации образования и дальнейшим становлением системы подготовки школьников к успешной сдаче ОГЭ, к прохождению других оценочных процедур, направленных на повышение эффективности биологического образования, а также выбор дальнейшего профильного обучения и, как следствие, проявление познавательной активности в изучении биологии.</a:t>
            </a:r>
          </a:p>
          <a:p>
            <a:pPr algn="just" eaLnBrk="1" hangingPunct="1">
              <a:defRPr/>
            </a:pPr>
            <a:r>
              <a:rPr lang="ru-RU" sz="2200" dirty="0"/>
              <a:t>Возникла необходимость изучения и решения данной проблемы»</a:t>
            </a:r>
          </a:p>
        </p:txBody>
      </p:sp>
      <p:sp>
        <p:nvSpPr>
          <p:cNvPr id="10243" name="TextBox 3"/>
          <p:cNvSpPr txBox="1">
            <a:spLocks noChangeArrowheads="1"/>
          </p:cNvSpPr>
          <p:nvPr/>
        </p:nvSpPr>
        <p:spPr bwMode="auto">
          <a:xfrm>
            <a:off x="677863" y="458788"/>
            <a:ext cx="8137525"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itchFamily="2" charset="2"/>
              <a:buChar char="n"/>
              <a:defRPr sz="3200">
                <a:solidFill>
                  <a:schemeClr val="tx1"/>
                </a:solidFill>
                <a:latin typeface="Tahoma" pitchFamily="34" charset="0"/>
              </a:defRPr>
            </a:lvl1pPr>
            <a:lvl2pPr marL="742950" indent="-285750">
              <a:spcBef>
                <a:spcPct val="20000"/>
              </a:spcBef>
              <a:buClr>
                <a:schemeClr val="hlink"/>
              </a:buClr>
              <a:buSzPct val="55000"/>
              <a:buFont typeface="Wingdings" pitchFamily="2" charset="2"/>
              <a:buChar char="n"/>
              <a:defRPr sz="2800">
                <a:solidFill>
                  <a:schemeClr val="tx1"/>
                </a:solidFill>
                <a:latin typeface="Tahoma" pitchFamily="34" charset="0"/>
              </a:defRPr>
            </a:lvl2pPr>
            <a:lvl3pPr marL="1143000" indent="-228600">
              <a:spcBef>
                <a:spcPct val="20000"/>
              </a:spcBef>
              <a:buClr>
                <a:schemeClr val="folHlink"/>
              </a:buClr>
              <a:buSzPct val="50000"/>
              <a:buFont typeface="Wingdings" pitchFamily="2" charset="2"/>
              <a:buChar char="n"/>
              <a:defRPr sz="2400">
                <a:solidFill>
                  <a:schemeClr val="tx1"/>
                </a:solidFill>
                <a:latin typeface="Tahoma" pitchFamily="34" charset="0"/>
              </a:defRPr>
            </a:lvl3pPr>
            <a:lvl4pPr marL="1600200" indent="-228600">
              <a:spcBef>
                <a:spcPct val="20000"/>
              </a:spcBef>
              <a:buClr>
                <a:schemeClr val="accent2"/>
              </a:buClr>
              <a:buSzPct val="55000"/>
              <a:buFont typeface="Wingdings" pitchFamily="2" charset="2"/>
              <a:buChar char="n"/>
              <a:defRPr sz="2000">
                <a:solidFill>
                  <a:schemeClr val="tx1"/>
                </a:solidFill>
                <a:latin typeface="Tahoma" pitchFamily="34" charset="0"/>
              </a:defRPr>
            </a:lvl4pPr>
            <a:lvl5pPr marL="2057400" indent="-228600">
              <a:spcBef>
                <a:spcPct val="20000"/>
              </a:spcBef>
              <a:buClr>
                <a:schemeClr val="accent1"/>
              </a:buClr>
              <a:buSzPct val="50000"/>
              <a:buFont typeface="Wingdings" pitchFamily="2" charset="2"/>
              <a:buChar char="n"/>
              <a:defRPr sz="2000">
                <a:solidFill>
                  <a:schemeClr val="tx1"/>
                </a:solidFill>
                <a:latin typeface="Tahoma" pitchFamily="34" charset="0"/>
              </a:defRPr>
            </a:lvl5pPr>
            <a:lvl6pPr marL="25146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6pPr>
            <a:lvl7pPr marL="29718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7pPr>
            <a:lvl8pPr marL="34290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8pPr>
            <a:lvl9pPr marL="38862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9pPr>
          </a:lstStyle>
          <a:p>
            <a:pPr algn="ctr" eaLnBrk="1" hangingPunct="1">
              <a:spcBef>
                <a:spcPct val="0"/>
              </a:spcBef>
              <a:buClrTx/>
              <a:buSzTx/>
              <a:buFontTx/>
              <a:buNone/>
            </a:pPr>
            <a:r>
              <a:rPr lang="ru-RU" altLang="ru-RU" sz="2400" b="1" i="1"/>
              <a:t>Тема: «Развитие познавательной активности обучающихся через применение экологических задач на уроках биологии в 7-9 классах»</a:t>
            </a: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04838" y="2133600"/>
            <a:ext cx="7921625" cy="706438"/>
          </a:xfrm>
          <a:prstGeom prst="rect">
            <a:avLst/>
          </a:prstGeom>
          <a:noFill/>
        </p:spPr>
        <p:txBody>
          <a:bodyPr>
            <a:spAutoFit/>
          </a:bodyPr>
          <a:lstStyle/>
          <a:p>
            <a:pPr algn="just" eaLnBrk="1" hangingPunct="1">
              <a:defRPr/>
            </a:pPr>
            <a:r>
              <a:rPr lang="ru-RU" sz="2000" b="1" dirty="0">
                <a:solidFill>
                  <a:srgbClr val="FF0000"/>
                </a:solidFill>
                <a:effectLst>
                  <a:outerShdw blurRad="38100" dist="38100" dir="2700000" algn="tl">
                    <a:srgbClr val="000000">
                      <a:alpha val="43137"/>
                    </a:srgbClr>
                  </a:outerShdw>
                </a:effectLst>
              </a:rPr>
              <a:t>Актуальность опыта.</a:t>
            </a:r>
          </a:p>
          <a:p>
            <a:pPr algn="ctr" eaLnBrk="1" hangingPunct="1">
              <a:defRPr/>
            </a:pPr>
            <a:r>
              <a:rPr lang="ru-RU" sz="2000" b="1" dirty="0"/>
              <a:t>Противоречия</a:t>
            </a:r>
            <a:r>
              <a:rPr lang="ru-RU" sz="2000" dirty="0"/>
              <a:t>:</a:t>
            </a:r>
          </a:p>
        </p:txBody>
      </p:sp>
      <p:sp>
        <p:nvSpPr>
          <p:cNvPr id="11267" name="TextBox 3"/>
          <p:cNvSpPr txBox="1">
            <a:spLocks noChangeArrowheads="1"/>
          </p:cNvSpPr>
          <p:nvPr/>
        </p:nvSpPr>
        <p:spPr bwMode="auto">
          <a:xfrm>
            <a:off x="677863" y="458788"/>
            <a:ext cx="8137525"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itchFamily="2" charset="2"/>
              <a:buChar char="n"/>
              <a:defRPr sz="3200">
                <a:solidFill>
                  <a:schemeClr val="tx1"/>
                </a:solidFill>
                <a:latin typeface="Tahoma" pitchFamily="34" charset="0"/>
              </a:defRPr>
            </a:lvl1pPr>
            <a:lvl2pPr marL="742950" indent="-285750">
              <a:spcBef>
                <a:spcPct val="20000"/>
              </a:spcBef>
              <a:buClr>
                <a:schemeClr val="hlink"/>
              </a:buClr>
              <a:buSzPct val="55000"/>
              <a:buFont typeface="Wingdings" pitchFamily="2" charset="2"/>
              <a:buChar char="n"/>
              <a:defRPr sz="2800">
                <a:solidFill>
                  <a:schemeClr val="tx1"/>
                </a:solidFill>
                <a:latin typeface="Tahoma" pitchFamily="34" charset="0"/>
              </a:defRPr>
            </a:lvl2pPr>
            <a:lvl3pPr marL="1143000" indent="-228600">
              <a:spcBef>
                <a:spcPct val="20000"/>
              </a:spcBef>
              <a:buClr>
                <a:schemeClr val="folHlink"/>
              </a:buClr>
              <a:buSzPct val="50000"/>
              <a:buFont typeface="Wingdings" pitchFamily="2" charset="2"/>
              <a:buChar char="n"/>
              <a:defRPr sz="2400">
                <a:solidFill>
                  <a:schemeClr val="tx1"/>
                </a:solidFill>
                <a:latin typeface="Tahoma" pitchFamily="34" charset="0"/>
              </a:defRPr>
            </a:lvl3pPr>
            <a:lvl4pPr marL="1600200" indent="-228600">
              <a:spcBef>
                <a:spcPct val="20000"/>
              </a:spcBef>
              <a:buClr>
                <a:schemeClr val="accent2"/>
              </a:buClr>
              <a:buSzPct val="55000"/>
              <a:buFont typeface="Wingdings" pitchFamily="2" charset="2"/>
              <a:buChar char="n"/>
              <a:defRPr sz="2000">
                <a:solidFill>
                  <a:schemeClr val="tx1"/>
                </a:solidFill>
                <a:latin typeface="Tahoma" pitchFamily="34" charset="0"/>
              </a:defRPr>
            </a:lvl4pPr>
            <a:lvl5pPr marL="2057400" indent="-228600">
              <a:spcBef>
                <a:spcPct val="20000"/>
              </a:spcBef>
              <a:buClr>
                <a:schemeClr val="accent1"/>
              </a:buClr>
              <a:buSzPct val="50000"/>
              <a:buFont typeface="Wingdings" pitchFamily="2" charset="2"/>
              <a:buChar char="n"/>
              <a:defRPr sz="2000">
                <a:solidFill>
                  <a:schemeClr val="tx1"/>
                </a:solidFill>
                <a:latin typeface="Tahoma" pitchFamily="34" charset="0"/>
              </a:defRPr>
            </a:lvl5pPr>
            <a:lvl6pPr marL="25146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6pPr>
            <a:lvl7pPr marL="29718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7pPr>
            <a:lvl8pPr marL="34290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8pPr>
            <a:lvl9pPr marL="38862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9pPr>
          </a:lstStyle>
          <a:p>
            <a:pPr algn="ctr" eaLnBrk="1" hangingPunct="1">
              <a:spcBef>
                <a:spcPct val="0"/>
              </a:spcBef>
              <a:buClrTx/>
              <a:buSzTx/>
              <a:buFontTx/>
              <a:buNone/>
            </a:pPr>
            <a:r>
              <a:rPr lang="ru-RU" altLang="ru-RU" sz="2400" b="1" i="1"/>
              <a:t>Тема: «Развитие познавательной активности обучающихся через применение экологических задач на уроках биологии в 7-9 классах»</a:t>
            </a:r>
          </a:p>
        </p:txBody>
      </p:sp>
      <p:graphicFrame>
        <p:nvGraphicFramePr>
          <p:cNvPr id="3" name="Таблица 2"/>
          <p:cNvGraphicFramePr>
            <a:graphicFrameLocks noGrp="1"/>
          </p:cNvGraphicFramePr>
          <p:nvPr/>
        </p:nvGraphicFramePr>
        <p:xfrm>
          <a:off x="395288" y="2924175"/>
          <a:ext cx="8353425" cy="3743326"/>
        </p:xfrm>
        <a:graphic>
          <a:graphicData uri="http://schemas.openxmlformats.org/drawingml/2006/table">
            <a:tbl>
              <a:tblPr firstRow="1" firstCol="1" bandRow="1">
                <a:tableStyleId>{5C22544A-7EE6-4342-B048-85BDC9FD1C3A}</a:tableStyleId>
              </a:tblPr>
              <a:tblGrid>
                <a:gridCol w="471336"/>
                <a:gridCol w="3628586"/>
                <a:gridCol w="4253503"/>
              </a:tblGrid>
              <a:tr h="1388011">
                <a:tc>
                  <a:txBody>
                    <a:bodyPr/>
                    <a:lstStyle/>
                    <a:p>
                      <a:pPr algn="ctr">
                        <a:lnSpc>
                          <a:spcPct val="115000"/>
                        </a:lnSpc>
                        <a:spcAft>
                          <a:spcPts val="0"/>
                        </a:spcAft>
                      </a:pPr>
                      <a:r>
                        <a:rPr lang="ru-RU" sz="1800" b="0" dirty="0">
                          <a:solidFill>
                            <a:schemeClr val="tx1"/>
                          </a:solidFill>
                          <a:effectLst/>
                        </a:rPr>
                        <a:t>1.</a:t>
                      </a:r>
                      <a:endParaRPr lang="ru-RU" sz="1600" b="0" dirty="0">
                        <a:solidFill>
                          <a:schemeClr val="tx1"/>
                        </a:solidFill>
                        <a:effectLst/>
                        <a:latin typeface="Calibri"/>
                        <a:ea typeface="Calibri"/>
                        <a:cs typeface="Times New Roman"/>
                      </a:endParaRPr>
                    </a:p>
                  </a:txBody>
                  <a:tcPr marL="68584" marR="68584" marT="0" marB="0">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algn="ctr">
                        <a:lnSpc>
                          <a:spcPct val="115000"/>
                        </a:lnSpc>
                        <a:spcAft>
                          <a:spcPts val="0"/>
                        </a:spcAft>
                      </a:pPr>
                      <a:r>
                        <a:rPr lang="ru-RU" sz="1800" b="0" dirty="0" smtClean="0">
                          <a:solidFill>
                            <a:schemeClr val="tx1"/>
                          </a:solidFill>
                          <a:effectLst/>
                        </a:rPr>
                        <a:t>Между возрастающей </a:t>
                      </a:r>
                      <a:r>
                        <a:rPr lang="ru-RU" sz="1800" b="0" dirty="0">
                          <a:solidFill>
                            <a:schemeClr val="tx1"/>
                          </a:solidFill>
                          <a:effectLst/>
                        </a:rPr>
                        <a:t>необходимостью осваивать новые знания</a:t>
                      </a:r>
                      <a:endParaRPr lang="ru-RU" sz="1600" b="0" dirty="0">
                        <a:solidFill>
                          <a:schemeClr val="tx1"/>
                        </a:solidFill>
                        <a:effectLst/>
                        <a:latin typeface="Calibri"/>
                        <a:ea typeface="Calibri"/>
                        <a:cs typeface="Times New Roman"/>
                      </a:endParaRPr>
                    </a:p>
                  </a:txBody>
                  <a:tcPr marL="68584" marR="68584" marT="0" marB="0">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algn="ctr">
                        <a:lnSpc>
                          <a:spcPct val="115000"/>
                        </a:lnSpc>
                        <a:spcAft>
                          <a:spcPts val="0"/>
                        </a:spcAft>
                      </a:pPr>
                      <a:r>
                        <a:rPr lang="ru-RU" sz="1800" b="0" dirty="0">
                          <a:solidFill>
                            <a:schemeClr val="tx1"/>
                          </a:solidFill>
                          <a:effectLst/>
                        </a:rPr>
                        <a:t>…и трудностями в их применении в практической деятельности, вследствие низкой мотивации к обучению</a:t>
                      </a:r>
                      <a:endParaRPr lang="ru-RU" sz="1600" b="0" dirty="0">
                        <a:solidFill>
                          <a:schemeClr val="tx1"/>
                        </a:solidFill>
                        <a:effectLst/>
                        <a:latin typeface="Calibri"/>
                        <a:ea typeface="Calibri"/>
                        <a:cs typeface="Times New Roman"/>
                      </a:endParaRPr>
                    </a:p>
                  </a:txBody>
                  <a:tcPr marL="68584" marR="68584" marT="0" marB="0">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r>
              <a:tr h="1429974">
                <a:tc>
                  <a:txBody>
                    <a:bodyPr/>
                    <a:lstStyle/>
                    <a:p>
                      <a:pPr algn="ctr">
                        <a:lnSpc>
                          <a:spcPct val="115000"/>
                        </a:lnSpc>
                        <a:spcAft>
                          <a:spcPts val="0"/>
                        </a:spcAft>
                      </a:pPr>
                      <a:r>
                        <a:rPr lang="ru-RU" sz="1800" b="0" dirty="0">
                          <a:solidFill>
                            <a:schemeClr val="tx1"/>
                          </a:solidFill>
                          <a:effectLst/>
                        </a:rPr>
                        <a:t>2.</a:t>
                      </a:r>
                      <a:endParaRPr lang="ru-RU" sz="1600" b="0" dirty="0">
                        <a:solidFill>
                          <a:schemeClr val="tx1"/>
                        </a:solidFill>
                        <a:effectLst/>
                        <a:latin typeface="Calibri"/>
                        <a:ea typeface="Calibri"/>
                        <a:cs typeface="Times New Roman"/>
                      </a:endParaRPr>
                    </a:p>
                  </a:txBody>
                  <a:tcPr marL="68584" marR="68584" marT="0" marB="0">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algn="ctr">
                        <a:lnSpc>
                          <a:spcPct val="115000"/>
                        </a:lnSpc>
                        <a:spcAft>
                          <a:spcPts val="0"/>
                        </a:spcAft>
                      </a:pPr>
                      <a:r>
                        <a:rPr lang="ru-RU" sz="1800" dirty="0">
                          <a:solidFill>
                            <a:schemeClr val="tx1"/>
                          </a:solidFill>
                          <a:effectLst/>
                        </a:rPr>
                        <a:t>увеличивающимся объёмом информации</a:t>
                      </a:r>
                      <a:endParaRPr lang="ru-RU" sz="1600" dirty="0">
                        <a:solidFill>
                          <a:schemeClr val="tx1"/>
                        </a:solidFill>
                        <a:effectLst/>
                        <a:latin typeface="Calibri"/>
                        <a:ea typeface="Calibri"/>
                        <a:cs typeface="Times New Roman"/>
                      </a:endParaRPr>
                    </a:p>
                  </a:txBody>
                  <a:tcPr marL="68584" marR="68584" marT="0" marB="0">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algn="ctr">
                        <a:lnSpc>
                          <a:spcPct val="115000"/>
                        </a:lnSpc>
                        <a:spcAft>
                          <a:spcPts val="0"/>
                        </a:spcAft>
                      </a:pPr>
                      <a:r>
                        <a:rPr lang="ru-RU" sz="1800" dirty="0">
                          <a:solidFill>
                            <a:schemeClr val="tx1"/>
                          </a:solidFill>
                          <a:effectLst/>
                        </a:rPr>
                        <a:t>…и </a:t>
                      </a:r>
                      <a:r>
                        <a:rPr lang="ru-RU" sz="1800" dirty="0" err="1">
                          <a:solidFill>
                            <a:schemeClr val="tx1"/>
                          </a:solidFill>
                          <a:effectLst/>
                        </a:rPr>
                        <a:t>несформированностью</a:t>
                      </a:r>
                      <a:r>
                        <a:rPr lang="ru-RU" sz="1800" dirty="0">
                          <a:solidFill>
                            <a:schemeClr val="tx1"/>
                          </a:solidFill>
                          <a:effectLst/>
                        </a:rPr>
                        <a:t> умений по ее отбору, систематизации, что снижает активность обучающихся и продуктивность урока</a:t>
                      </a:r>
                      <a:endParaRPr lang="ru-RU" sz="1600" dirty="0">
                        <a:solidFill>
                          <a:schemeClr val="tx1"/>
                        </a:solidFill>
                        <a:effectLst/>
                        <a:latin typeface="Calibri"/>
                        <a:ea typeface="Calibri"/>
                        <a:cs typeface="Times New Roman"/>
                      </a:endParaRPr>
                    </a:p>
                  </a:txBody>
                  <a:tcPr marL="68584" marR="68584" marT="0" marB="0">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r>
              <a:tr h="925341">
                <a:tc>
                  <a:txBody>
                    <a:bodyPr/>
                    <a:lstStyle/>
                    <a:p>
                      <a:pPr algn="ctr">
                        <a:lnSpc>
                          <a:spcPct val="115000"/>
                        </a:lnSpc>
                        <a:spcAft>
                          <a:spcPts val="0"/>
                        </a:spcAft>
                      </a:pPr>
                      <a:r>
                        <a:rPr lang="ru-RU" sz="1800" b="0" dirty="0">
                          <a:solidFill>
                            <a:schemeClr val="tx1"/>
                          </a:solidFill>
                          <a:effectLst/>
                        </a:rPr>
                        <a:t>3.</a:t>
                      </a:r>
                      <a:endParaRPr lang="ru-RU" sz="1600" b="0" dirty="0">
                        <a:solidFill>
                          <a:schemeClr val="tx1"/>
                        </a:solidFill>
                        <a:effectLst/>
                        <a:latin typeface="Calibri"/>
                        <a:ea typeface="Calibri"/>
                        <a:cs typeface="Times New Roman"/>
                      </a:endParaRPr>
                    </a:p>
                  </a:txBody>
                  <a:tcPr marL="68584" marR="68584" marT="0" marB="0">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algn="ctr">
                        <a:lnSpc>
                          <a:spcPct val="115000"/>
                        </a:lnSpc>
                        <a:spcAft>
                          <a:spcPts val="0"/>
                        </a:spcAft>
                      </a:pPr>
                      <a:r>
                        <a:rPr lang="ru-RU" sz="1800" dirty="0">
                          <a:solidFill>
                            <a:schemeClr val="tx1"/>
                          </a:solidFill>
                          <a:effectLst/>
                        </a:rPr>
                        <a:t>проявлением инициативы и самостоятельности в обучении</a:t>
                      </a:r>
                      <a:endParaRPr lang="ru-RU" sz="1600" dirty="0">
                        <a:solidFill>
                          <a:schemeClr val="tx1"/>
                        </a:solidFill>
                        <a:effectLst/>
                        <a:latin typeface="Calibri"/>
                        <a:ea typeface="Calibri"/>
                        <a:cs typeface="Times New Roman"/>
                      </a:endParaRPr>
                    </a:p>
                  </a:txBody>
                  <a:tcPr marL="68584" marR="68584" marT="0" marB="0">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algn="ctr">
                        <a:lnSpc>
                          <a:spcPct val="115000"/>
                        </a:lnSpc>
                        <a:spcAft>
                          <a:spcPts val="0"/>
                        </a:spcAft>
                      </a:pPr>
                      <a:r>
                        <a:rPr lang="ru-RU" sz="1800" dirty="0">
                          <a:solidFill>
                            <a:schemeClr val="tx1"/>
                          </a:solidFill>
                          <a:effectLst/>
                        </a:rPr>
                        <a:t>…и возможностями повышения познавательной активности</a:t>
                      </a:r>
                      <a:endParaRPr lang="ru-RU" sz="1600" dirty="0">
                        <a:solidFill>
                          <a:schemeClr val="tx1"/>
                        </a:solidFill>
                        <a:effectLst/>
                        <a:latin typeface="Calibri"/>
                        <a:ea typeface="Calibri"/>
                        <a:cs typeface="Times New Roman"/>
                      </a:endParaRPr>
                    </a:p>
                  </a:txBody>
                  <a:tcPr marL="68584" marR="68584" marT="0" marB="0">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r>
            </a:tbl>
          </a:graphicData>
        </a:graphic>
      </p:graphicFrame>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Палитра">
  <a:themeElements>
    <a:clrScheme name="Палитра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fontScheme name="Палитра">
      <a:majorFont>
        <a:latin typeface="Tahoma"/>
        <a:ea typeface=""/>
        <a:cs typeface=""/>
      </a:majorFont>
      <a:minorFont>
        <a:latin typeface="Tahoma"/>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Палитра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Палитра 2">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Палитра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Палитра 4">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
      <a:clrScheme name="Палитра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Палитра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Blends</Template>
  <TotalTime>1720</TotalTime>
  <Words>1553</Words>
  <Application>Microsoft Office PowerPoint</Application>
  <PresentationFormat>Экран (4:3)</PresentationFormat>
  <Paragraphs>190</Paragraphs>
  <Slides>26</Slides>
  <Notes>0</Notes>
  <HiddenSlides>0</HiddenSlides>
  <MMClips>0</MMClips>
  <ScaleCrop>false</ScaleCrop>
  <HeadingPairs>
    <vt:vector size="8" baseType="variant">
      <vt:variant>
        <vt:lpstr>Использованные шрифты</vt:lpstr>
      </vt:variant>
      <vt:variant>
        <vt:i4>5</vt:i4>
      </vt:variant>
      <vt:variant>
        <vt:lpstr>Тема</vt:lpstr>
      </vt:variant>
      <vt:variant>
        <vt:i4>1</vt:i4>
      </vt:variant>
      <vt:variant>
        <vt:lpstr>Внедренные серверы OLE</vt:lpstr>
      </vt:variant>
      <vt:variant>
        <vt:i4>1</vt:i4>
      </vt:variant>
      <vt:variant>
        <vt:lpstr>Заголовки слайдов</vt:lpstr>
      </vt:variant>
      <vt:variant>
        <vt:i4>26</vt:i4>
      </vt:variant>
    </vt:vector>
  </HeadingPairs>
  <TitlesOfParts>
    <vt:vector size="33" baseType="lpstr">
      <vt:lpstr>Tahoma</vt:lpstr>
      <vt:lpstr>Arial</vt:lpstr>
      <vt:lpstr>Wingdings</vt:lpstr>
      <vt:lpstr>Calibri</vt:lpstr>
      <vt:lpstr>Times New Roman</vt:lpstr>
      <vt:lpstr>Палитра</vt:lpstr>
      <vt:lpstr>Диаграмма Microsoft Excel</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Your Company Name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vagurina</dc:creator>
  <cp:lastModifiedBy>user</cp:lastModifiedBy>
  <cp:revision>105</cp:revision>
  <dcterms:created xsi:type="dcterms:W3CDTF">2009-09-24T05:31:49Z</dcterms:created>
  <dcterms:modified xsi:type="dcterms:W3CDTF">2024-12-03T16:23:25Z</dcterms:modified>
</cp:coreProperties>
</file>